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9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3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0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7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31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0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02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95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27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F0D5-CC22-4E12-903F-12749B0B56C7}" type="datetimeFigureOut">
              <a:rPr lang="en-GB" smtClean="0"/>
              <a:t>22/01/2014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D52E-E45E-4B70-996C-BE90BD0F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58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www.anderson-tours.co.uk/wp-content/uploads/2013/02/Eiffel-Tower-Paris-Fran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952" y="260647"/>
            <a:ext cx="5194987" cy="324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7773" y="3717032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 smtClean="0">
                <a:latin typeface="Comic Sans MS" panose="030F0702030302020204" pitchFamily="66" charset="0"/>
              </a:rPr>
              <a:t>Could you plan a school trip to Madrid or Paris?</a:t>
            </a:r>
            <a:endParaRPr lang="en-GB" sz="2600" b="1" dirty="0">
              <a:latin typeface="Comic Sans MS" panose="030F0702030302020204" pitchFamily="66" charset="0"/>
            </a:endParaRPr>
          </a:p>
        </p:txBody>
      </p:sp>
      <p:pic>
        <p:nvPicPr>
          <p:cNvPr id="1031" name="Picture 7" descr="http://upload.wikimedia.org/wikipedia/commons/3/33/Calle_de_Alcal%C3%A1_(Madrid)_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18" y="260648"/>
            <a:ext cx="4329157" cy="324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79512" y="4509120"/>
            <a:ext cx="8813427" cy="2160240"/>
            <a:chOff x="179512" y="4077072"/>
            <a:chExt cx="8813427" cy="2160240"/>
          </a:xfrm>
        </p:grpSpPr>
        <p:sp>
          <p:nvSpPr>
            <p:cNvPr id="5" name="Rectangle 4"/>
            <p:cNvSpPr/>
            <p:nvPr/>
          </p:nvSpPr>
          <p:spPr>
            <a:xfrm>
              <a:off x="179512" y="4077072"/>
              <a:ext cx="8813427" cy="2160240"/>
            </a:xfrm>
            <a:prstGeom prst="rect">
              <a:avLst/>
            </a:prstGeom>
            <a:solidFill>
              <a:schemeClr val="bg1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9040" y="4316921"/>
              <a:ext cx="3839669" cy="1605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 descr="https://encrypted-tbn3.gstatic.com/images?q=tbn:ANd9GcRGLqEmZftzm4T104Sm2kAyJJmCT_DMGcvZgPocN0XVLOfvX_iX_aG3JTfw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719" y="4316921"/>
              <a:ext cx="2309940" cy="1656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https://encrypted-tbn1.gstatic.com/images?q=tbn:ANd9GcQW-LI6hSUcFHkPVlkRhaqFu1a8VjhAfXkg2IrtF32zLOFvFQ9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5887" y="4195684"/>
              <a:ext cx="2577052" cy="1930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60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Howards\AppData\Local\Microsoft\Windows\Temporary Internet Files\Content.IE5\P9H3BVUJ\MC9003340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735" y="3140968"/>
            <a:ext cx="2421947" cy="289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30351"/>
            <a:ext cx="5256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Today you will be using your language and numeracy skills to plan a trip to either Paris or Madrid.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are studying French, you will be visiting Paris.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Look for the resources with the French flag at the top of them.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935917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are studying Spanish, you will be visiting Madrid.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L</a:t>
            </a:r>
            <a:r>
              <a:rPr lang="en-GB" sz="2400" dirty="0" smtClean="0">
                <a:latin typeface="Comic Sans MS" panose="030F0702030302020204" pitchFamily="66" charset="0"/>
              </a:rPr>
              <a:t>ook for the resources with the Spanish flag at the top of them.</a:t>
            </a:r>
          </a:p>
        </p:txBody>
      </p:sp>
      <p:pic>
        <p:nvPicPr>
          <p:cNvPr id="2050" name="Picture 2" descr="C:\Users\Howards\AppData\Local\Microsoft\Windows\Temporary Internet Files\Content.IE5\Q43EEOPI\MP90036267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3758">
            <a:off x="5265354" y="2071483"/>
            <a:ext cx="1803970" cy="119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owards\AppData\Local\Microsoft\Windows\Temporary Internet Files\Content.IE5\Q43EEOPI\MP90036283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2098">
            <a:off x="5439738" y="5127355"/>
            <a:ext cx="1872208" cy="12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508104" y="32792"/>
            <a:ext cx="3384376" cy="3267308"/>
            <a:chOff x="5508104" y="32792"/>
            <a:chExt cx="3384376" cy="3267308"/>
          </a:xfrm>
        </p:grpSpPr>
        <p:sp>
          <p:nvSpPr>
            <p:cNvPr id="6" name="Oval Callout 5"/>
            <p:cNvSpPr/>
            <p:nvPr/>
          </p:nvSpPr>
          <p:spPr>
            <a:xfrm>
              <a:off x="5508104" y="32792"/>
              <a:ext cx="3384376" cy="3267308"/>
            </a:xfrm>
            <a:prstGeom prst="wedgeEllipseCallout">
              <a:avLst>
                <a:gd name="adj1" fmla="val 14587"/>
                <a:gd name="adj2" fmla="val 6546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36548" y="732248"/>
              <a:ext cx="292748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You will now be split into groups by your teacher so listen carefully to the instructions.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780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D Broomhead</cp:lastModifiedBy>
  <cp:revision>6</cp:revision>
  <dcterms:created xsi:type="dcterms:W3CDTF">2014-01-19T21:23:19Z</dcterms:created>
  <dcterms:modified xsi:type="dcterms:W3CDTF">2014-01-22T10:09:29Z</dcterms:modified>
</cp:coreProperties>
</file>