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2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5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5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7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2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6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1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2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7F37-DEE7-4AF3-B37F-400F293FC6A1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D446-2081-49F7-80CA-3F40C4496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6996619" cy="38884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482453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Taj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Mahal</a:t>
            </a:r>
            <a:r>
              <a:rPr lang="en-GB" sz="2400" dirty="0" smtClean="0">
                <a:latin typeface="Comic Sans MS" pitchFamily="66" charset="0"/>
              </a:rPr>
              <a:t> Palace Hotel, Mumbai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7033" y="116632"/>
            <a:ext cx="3879463" cy="1015663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How much would it cost you to stay in their cheapest single room for 2 nights?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7032" y="1284695"/>
            <a:ext cx="3879463" cy="1015663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How much would it cost to stay in their second most expensive double room for a week?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72" y="729208"/>
            <a:ext cx="2955173" cy="400110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1 rupee ≈ 0.01 pounds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6996619" cy="38884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482453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Taj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err="1" smtClean="0">
                <a:latin typeface="Comic Sans MS" pitchFamily="66" charset="0"/>
              </a:rPr>
              <a:t>Mahal</a:t>
            </a:r>
            <a:r>
              <a:rPr lang="en-GB" sz="2400" dirty="0" smtClean="0">
                <a:latin typeface="Comic Sans MS" pitchFamily="66" charset="0"/>
              </a:rPr>
              <a:t> Palace Hotel, Mumbai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7033" y="116632"/>
            <a:ext cx="3879463" cy="1015663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How much would it cost you to stay in their cheapest single room for 2 nights?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7032" y="1263285"/>
            <a:ext cx="3879463" cy="1015663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How much would it cost to stay in their second most expensive double room for a week?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172" y="729208"/>
            <a:ext cx="2955173" cy="400110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1 rupee ≈ 0.01 pounds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04048" y="3501008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1588" y="1263285"/>
            <a:ext cx="4872460" cy="707886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21500 x 2 = 43000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43000 + 4300 =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47300 </a:t>
            </a:r>
            <a:r>
              <a:rPr lang="en-GB" sz="2000" dirty="0" err="1" smtClean="0">
                <a:solidFill>
                  <a:srgbClr val="FF0000"/>
                </a:solidFill>
                <a:latin typeface="Comic Sans MS" pitchFamily="66" charset="0"/>
              </a:rPr>
              <a:t>Rs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. = £473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18834" y="594928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1588" y="2009949"/>
            <a:ext cx="5480191" cy="707886"/>
          </a:xfrm>
          <a:prstGeom prst="rect">
            <a:avLst/>
          </a:prstGeom>
          <a:solidFill>
            <a:schemeClr val="bg1">
              <a:alpha val="86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170000 x 7 = 1190000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1190000 + 119000 = 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1309000 </a:t>
            </a:r>
            <a:r>
              <a:rPr lang="en-GB" sz="2000" dirty="0" err="1" smtClean="0">
                <a:solidFill>
                  <a:srgbClr val="FF0000"/>
                </a:solidFill>
                <a:latin typeface="Comic Sans MS" pitchFamily="66" charset="0"/>
              </a:rPr>
              <a:t>Rs</a:t>
            </a: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. = £13090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122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4</cp:revision>
  <dcterms:created xsi:type="dcterms:W3CDTF">2014-03-01T20:36:26Z</dcterms:created>
  <dcterms:modified xsi:type="dcterms:W3CDTF">2014-03-10T08:06:11Z</dcterms:modified>
</cp:coreProperties>
</file>