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2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78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0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00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73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34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9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72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64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11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7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3713-4389-4664-9F93-AF0ED13A065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9B946-8A03-42F3-9E54-E1C158EBC9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25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orge Boole 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5" y="196191"/>
            <a:ext cx="4122265" cy="5797223"/>
          </a:xfrm>
          <a:prstGeom prst="rect">
            <a:avLst/>
          </a:prstGeom>
          <a:noFill/>
          <a:ln w="38100"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41486" y="199028"/>
            <a:ext cx="4405624" cy="646331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Boolean Logic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1486" y="950733"/>
            <a:ext cx="4411809" cy="1015663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Computer programs are often used to compare or order data. Boolean logic is a way of doing this.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022" y="3843266"/>
            <a:ext cx="4176464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George Boole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5022" y="4544384"/>
            <a:ext cx="4176464" cy="707886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He was an English Mathematician who lived from 1815 to 1864.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5022" y="5485583"/>
            <a:ext cx="4176464" cy="1015663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Boolean Logic is named after him and is widely used in computer programming.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41486" y="2079139"/>
            <a:ext cx="4405624" cy="1200329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It uses the following symbols to compare </a:t>
            </a:r>
            <a:r>
              <a:rPr lang="en-GB" sz="2000" b="1" dirty="0" smtClean="0">
                <a:latin typeface="Comic Sans MS" panose="030F0702030302020204" pitchFamily="66" charset="0"/>
              </a:rPr>
              <a:t>variables</a:t>
            </a:r>
            <a:r>
              <a:rPr lang="en-GB" sz="2000" dirty="0">
                <a:latin typeface="Comic Sans MS" panose="030F0702030302020204" pitchFamily="66" charset="0"/>
              </a:rPr>
              <a:t>.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sz="1200" dirty="0" smtClean="0">
                <a:latin typeface="Comic Sans MS" panose="030F0702030302020204" pitchFamily="66" charset="0"/>
              </a:rPr>
              <a:t/>
            </a:r>
            <a:br>
              <a:rPr lang="en-GB" sz="12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What do these symbols mean?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776832" y="3437023"/>
            <a:ext cx="617664" cy="3253526"/>
            <a:chOff x="4776832" y="3643497"/>
            <a:chExt cx="617664" cy="3253526"/>
          </a:xfrm>
        </p:grpSpPr>
        <p:sp>
          <p:nvSpPr>
            <p:cNvPr id="12" name="TextBox 11"/>
            <p:cNvSpPr txBox="1"/>
            <p:nvPr/>
          </p:nvSpPr>
          <p:spPr>
            <a:xfrm>
              <a:off x="4776832" y="3643497"/>
              <a:ext cx="591604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76832" y="4201142"/>
              <a:ext cx="591604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&gt;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96599" y="4764145"/>
              <a:ext cx="591604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>
                  <a:latin typeface="Comic Sans MS" panose="030F0702030302020204" pitchFamily="66" charset="0"/>
                </a:rPr>
                <a:t>&lt;</a:t>
              </a:r>
              <a:endParaRPr lang="en-GB" sz="2200" dirty="0" smtClean="0">
                <a:latin typeface="Comic Sans MS" panose="030F0702030302020204" pitchFamily="66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96599" y="5320559"/>
              <a:ext cx="591604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&gt;=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02892" y="5903846"/>
              <a:ext cx="591604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&lt;=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2892" y="6466136"/>
              <a:ext cx="591604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&lt;&gt;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520836" y="3439184"/>
            <a:ext cx="3426274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Equals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27021" y="3994667"/>
            <a:ext cx="3426274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Greater than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27021" y="4561993"/>
            <a:ext cx="3426274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Less than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27021" y="5113640"/>
            <a:ext cx="3426274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Greater than or equal to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29895" y="5697372"/>
            <a:ext cx="3426274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Less than or equal to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2081" y="6263984"/>
            <a:ext cx="3426274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Does not equal</a:t>
            </a:r>
          </a:p>
        </p:txBody>
      </p:sp>
    </p:spTree>
    <p:extLst>
      <p:ext uri="{BB962C8B-B14F-4D97-AF65-F5344CB8AC3E}">
        <p14:creationId xmlns:p14="http://schemas.microsoft.com/office/powerpoint/2010/main" val="118435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30770"/>
            <a:ext cx="8784976" cy="646331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Boolean Logic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022" y="950733"/>
            <a:ext cx="8800466" cy="1107996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Within a computer program, Boolean logic uses algebra. </a:t>
            </a:r>
          </a:p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For a given statement it compares 2 values, and then gives a Boolean value of TRUE or FALSE.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023" y="2714773"/>
            <a:ext cx="3487364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If x = 7 and y = 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2211129"/>
            <a:ext cx="8800466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What Boolean values would be given for the following statements?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64022" y="3356992"/>
            <a:ext cx="1631329" cy="3300316"/>
            <a:chOff x="164022" y="3356992"/>
            <a:chExt cx="1631329" cy="3300316"/>
          </a:xfrm>
        </p:grpSpPr>
        <p:sp>
          <p:nvSpPr>
            <p:cNvPr id="7" name="TextBox 6"/>
            <p:cNvSpPr txBox="1"/>
            <p:nvPr/>
          </p:nvSpPr>
          <p:spPr>
            <a:xfrm>
              <a:off x="164022" y="3356992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= 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9512" y="3940279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&gt; y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9512" y="4529319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&lt; 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5467" y="5112606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&gt;= y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5467" y="5671447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&lt;= 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5685" y="6226421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&lt;&gt; y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051720" y="3356992"/>
            <a:ext cx="159966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FALSE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67210" y="3940279"/>
            <a:ext cx="159966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FALSE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67210" y="4529319"/>
            <a:ext cx="1599666" cy="430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TRUE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83165" y="5112606"/>
            <a:ext cx="159966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FALSE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83165" y="5671447"/>
            <a:ext cx="1599666" cy="430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TRUE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83383" y="6226421"/>
            <a:ext cx="1599666" cy="430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TRUE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95602" y="2732977"/>
            <a:ext cx="3399155" cy="430887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If x = 10 and y = 10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580112" y="3356992"/>
            <a:ext cx="1631329" cy="3300316"/>
            <a:chOff x="164022" y="3356992"/>
            <a:chExt cx="1631329" cy="3300316"/>
          </a:xfrm>
        </p:grpSpPr>
        <p:sp>
          <p:nvSpPr>
            <p:cNvPr id="25" name="TextBox 24"/>
            <p:cNvSpPr txBox="1"/>
            <p:nvPr/>
          </p:nvSpPr>
          <p:spPr>
            <a:xfrm>
              <a:off x="164022" y="3356992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= 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9512" y="3940279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&gt; 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79512" y="4529319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&lt; y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5467" y="5112606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&gt;= y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5467" y="5671447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&lt;= y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5685" y="6226421"/>
              <a:ext cx="1599666" cy="430887"/>
            </a:xfrm>
            <a:prstGeom prst="rect">
              <a:avLst/>
            </a:prstGeom>
            <a:solidFill>
              <a:srgbClr val="F5FCAE"/>
            </a:solidFill>
            <a:ln w="3810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>
                  <a:latin typeface="Comic Sans MS" panose="030F0702030302020204" pitchFamily="66" charset="0"/>
                </a:rPr>
                <a:t>x &lt;&gt; y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364575" y="3356992"/>
            <a:ext cx="1599666" cy="430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TRUE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0312" y="3918680"/>
            <a:ext cx="159966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80312" y="4529319"/>
            <a:ext cx="159966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FALSE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64575" y="5112606"/>
            <a:ext cx="1599666" cy="430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TRUE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80312" y="5671446"/>
            <a:ext cx="1599666" cy="430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TRUE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64575" y="6226421"/>
            <a:ext cx="159966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FALSE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691" y="3667701"/>
            <a:ext cx="2162108" cy="229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9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192</Words>
  <Application>Microsoft Office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11</cp:revision>
  <dcterms:created xsi:type="dcterms:W3CDTF">2015-04-14T10:51:19Z</dcterms:created>
  <dcterms:modified xsi:type="dcterms:W3CDTF">2015-04-14T13:30:36Z</dcterms:modified>
</cp:coreProperties>
</file>