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73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56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51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16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29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3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19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58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9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0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6F730-AB48-443E-A9BE-D5731DF658F7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200B1-E3A9-4767-9DAC-B012B2A75C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78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61" y="172973"/>
            <a:ext cx="3190177" cy="52322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Binary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2062" y="151645"/>
            <a:ext cx="5350417" cy="1631216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Binary is a counting system that only uses the digits “1” and “0”.</a:t>
            </a:r>
            <a:endParaRPr lang="en-GB" sz="12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is great for computer programs, as it means you only need two states, </a:t>
            </a:r>
            <a:r>
              <a:rPr lang="en-GB" sz="2000" b="1" dirty="0" smtClean="0">
                <a:latin typeface="Comic Sans MS" panose="030F0702030302020204" pitchFamily="66" charset="0"/>
              </a:rPr>
              <a:t>on</a:t>
            </a:r>
            <a:r>
              <a:rPr lang="en-GB" sz="2000" dirty="0" smtClean="0">
                <a:latin typeface="Comic Sans MS" panose="030F0702030302020204" pitchFamily="66" charset="0"/>
              </a:rPr>
              <a:t> or </a:t>
            </a:r>
            <a:r>
              <a:rPr lang="en-GB" sz="2000" b="1" dirty="0" smtClean="0">
                <a:latin typeface="Comic Sans MS" panose="030F0702030302020204" pitchFamily="66" charset="0"/>
              </a:rPr>
              <a:t>off</a:t>
            </a:r>
            <a:r>
              <a:rPr lang="en-GB" sz="2000" dirty="0" smtClean="0">
                <a:latin typeface="Comic Sans MS" panose="030F0702030302020204" pitchFamily="66" charset="0"/>
              </a:rPr>
              <a:t>, to communicate information.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62" y="1877873"/>
            <a:ext cx="6812402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62" y="4581525"/>
            <a:ext cx="6812402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5862" y="836712"/>
            <a:ext cx="3190176" cy="1015663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In the decimal system, each place value is a power of 10.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3780" y="4114779"/>
            <a:ext cx="6784484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In the binary system, each place value is a power of 2.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703" y="3356289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For example, twenty thousand, two hundred and five. 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293802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26039" y="293802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11960" y="293802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6056" y="293802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38161" y="293802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77994" y="2079016"/>
            <a:ext cx="15841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 x 10000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 x 1000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 x 100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 x 10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 x 1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8347" y="6309320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For example, twenty two. 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16669" y="4831992"/>
            <a:ext cx="15841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 x 16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 x 8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 x 4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 x 2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 x 1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21670" y="571976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949" y="571976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21870" y="571976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85966" y="571976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8071" y="571976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167683"/>
            <a:ext cx="1750017" cy="185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14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6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62" y="4725144"/>
            <a:ext cx="8756618" cy="1916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5861" y="172973"/>
            <a:ext cx="8756619" cy="52322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Binary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862" y="836712"/>
            <a:ext cx="8756618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are these numbers (given in Binary) in our decimal system?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5861" y="1464325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428" y="2035295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1001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427" y="2587805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111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1324" y="3156840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10001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1324" y="3709350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1110010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1324" y="4261860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10000000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625619"/>
            <a:ext cx="2701039" cy="28661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616581" y="1464325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16581" y="2035295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endParaRPr lang="en-GB" sz="2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16581" y="2587805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92278" y="3140315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92277" y="3679632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114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92278" y="4229146"/>
            <a:ext cx="2275899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128</a:t>
            </a:r>
          </a:p>
        </p:txBody>
      </p:sp>
    </p:spTree>
    <p:extLst>
      <p:ext uri="{BB962C8B-B14F-4D97-AF65-F5344CB8AC3E}">
        <p14:creationId xmlns:p14="http://schemas.microsoft.com/office/powerpoint/2010/main" val="173784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154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6</cp:revision>
  <dcterms:created xsi:type="dcterms:W3CDTF">2015-04-14T10:50:42Z</dcterms:created>
  <dcterms:modified xsi:type="dcterms:W3CDTF">2015-04-14T13:30:44Z</dcterms:modified>
</cp:coreProperties>
</file>