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2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58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78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67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62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0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3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1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33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51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55B9B-2491-4226-8B14-CBEBFFC85D6A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4725F-6060-4934-994F-398926A33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97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61" y="172973"/>
            <a:ext cx="8756619" cy="52322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Spreadsheet Calculations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930795"/>
            <a:ext cx="2736304" cy="1323439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Spreadsheets are widely used in business to carry out financial calculations.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92585" y="2420888"/>
            <a:ext cx="2736304" cy="1631216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Once a spreadsheet is set up, it is easy to alter the numbers in it to carry out future calculations.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6" y="958506"/>
            <a:ext cx="5995336" cy="380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9716" y="4869160"/>
            <a:ext cx="8866780" cy="707886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spreadsheet is being used to calculate the revenue from ticket sales.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67384" y="2564904"/>
            <a:ext cx="2700760" cy="1728192"/>
            <a:chOff x="3167384" y="2564904"/>
            <a:chExt cx="2700760" cy="1728192"/>
          </a:xfrm>
        </p:grpSpPr>
        <p:sp>
          <p:nvSpPr>
            <p:cNvPr id="5" name="Oval 4"/>
            <p:cNvSpPr/>
            <p:nvPr/>
          </p:nvSpPr>
          <p:spPr>
            <a:xfrm>
              <a:off x="3167384" y="2564904"/>
              <a:ext cx="1548632" cy="7920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004048" y="4052104"/>
              <a:ext cx="864096" cy="24099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69716" y="5728840"/>
            <a:ext cx="8866780" cy="1015663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The cell highlighted has the program “=B3*C3” in it. This means that it will work out the value of the number in B3 multiplied by the number in C3 and place it in the cell indicated. In this case £8 x 7 = £56</a:t>
            </a:r>
          </a:p>
        </p:txBody>
      </p:sp>
    </p:spTree>
    <p:extLst>
      <p:ext uri="{BB962C8B-B14F-4D97-AF65-F5344CB8AC3E}">
        <p14:creationId xmlns:p14="http://schemas.microsoft.com/office/powerpoint/2010/main" val="404058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8" y="4637737"/>
            <a:ext cx="8787983" cy="1815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5861" y="172973"/>
            <a:ext cx="8756619" cy="52322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Spreadsheet Calculations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861" y="836712"/>
            <a:ext cx="8866780" cy="707886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Look at the spreadsheet again. Can you work out what programs (calculations) have been written in the cells indicated?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5861" y="4141281"/>
            <a:ext cx="8866780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How about for this one? (NB – Simple, not compound interest)</a:t>
            </a:r>
          </a:p>
        </p:txBody>
      </p:sp>
      <p:sp>
        <p:nvSpPr>
          <p:cNvPr id="6" name="Rectangle 5"/>
          <p:cNvSpPr/>
          <p:nvPr/>
        </p:nvSpPr>
        <p:spPr>
          <a:xfrm>
            <a:off x="2915816" y="5446251"/>
            <a:ext cx="1653435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766342" y="5447278"/>
            <a:ext cx="2188758" cy="214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123927" y="5701255"/>
            <a:ext cx="3618606" cy="1040698"/>
            <a:chOff x="123927" y="5701255"/>
            <a:chExt cx="3618606" cy="1040698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927" y="5877272"/>
              <a:ext cx="3485745" cy="864681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cxnSp>
          <p:nvCxnSpPr>
            <p:cNvPr id="10" name="Straight Arrow Connector 9"/>
            <p:cNvCxnSpPr/>
            <p:nvPr/>
          </p:nvCxnSpPr>
          <p:spPr>
            <a:xfrm flipH="1">
              <a:off x="2267744" y="5701255"/>
              <a:ext cx="1474789" cy="17601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5" y="1700808"/>
            <a:ext cx="8516051" cy="216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7452320" y="2566990"/>
            <a:ext cx="1288425" cy="3579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7452319" y="3356992"/>
            <a:ext cx="1288425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" name="Group 23"/>
          <p:cNvGrpSpPr/>
          <p:nvPr/>
        </p:nvGrpSpPr>
        <p:grpSpPr>
          <a:xfrm>
            <a:off x="4261333" y="1515080"/>
            <a:ext cx="3190987" cy="1230887"/>
            <a:chOff x="4261333" y="1515080"/>
            <a:chExt cx="3190987" cy="1230887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1333" y="1515080"/>
              <a:ext cx="2505009" cy="779336"/>
            </a:xfrm>
            <a:prstGeom prst="rect">
              <a:avLst/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cxnSp>
          <p:nvCxnSpPr>
            <p:cNvPr id="16" name="Straight Arrow Connector 15"/>
            <p:cNvCxnSpPr>
              <a:stCxn id="20" idx="1"/>
            </p:cNvCxnSpPr>
            <p:nvPr/>
          </p:nvCxnSpPr>
          <p:spPr>
            <a:xfrm flipH="1" flipV="1">
              <a:off x="6766342" y="2060848"/>
              <a:ext cx="685978" cy="685119"/>
            </a:xfrm>
            <a:prstGeom prst="straightConnector1">
              <a:avLst/>
            </a:prstGeom>
            <a:ln w="539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859886" y="3318245"/>
            <a:ext cx="3590052" cy="850393"/>
            <a:chOff x="3862267" y="3363843"/>
            <a:chExt cx="3590052" cy="850393"/>
          </a:xfrm>
        </p:grpSpPr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2267" y="3363843"/>
              <a:ext cx="2697798" cy="850393"/>
            </a:xfrm>
            <a:prstGeom prst="rect">
              <a:avLst/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cxnSp>
          <p:nvCxnSpPr>
            <p:cNvPr id="18" name="Straight Arrow Connector 17"/>
            <p:cNvCxnSpPr>
              <a:stCxn id="21" idx="1"/>
            </p:cNvCxnSpPr>
            <p:nvPr/>
          </p:nvCxnSpPr>
          <p:spPr>
            <a:xfrm flipH="1">
              <a:off x="6560065" y="3573016"/>
              <a:ext cx="892254" cy="216024"/>
            </a:xfrm>
            <a:prstGeom prst="straightConnector1">
              <a:avLst/>
            </a:prstGeom>
            <a:ln w="539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4691095" y="5662275"/>
            <a:ext cx="3370967" cy="1079678"/>
            <a:chOff x="4691095" y="5662275"/>
            <a:chExt cx="3370967" cy="1079678"/>
          </a:xfrm>
        </p:grpSpPr>
        <p:cxnSp>
          <p:nvCxnSpPr>
            <p:cNvPr id="12" name="Straight Arrow Connector 11"/>
            <p:cNvCxnSpPr>
              <a:stCxn id="8" idx="2"/>
              <a:endCxn id="2058" idx="0"/>
            </p:cNvCxnSpPr>
            <p:nvPr/>
          </p:nvCxnSpPr>
          <p:spPr>
            <a:xfrm flipH="1">
              <a:off x="6376579" y="5662275"/>
              <a:ext cx="1484142" cy="39016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1095" y="6052437"/>
              <a:ext cx="3370967" cy="689516"/>
            </a:xfrm>
            <a:prstGeom prst="rect">
              <a:avLst/>
            </a:prstGeom>
            <a:noFill/>
            <a:ln w="539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8259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  <p:bldP spid="8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139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7</cp:revision>
  <dcterms:created xsi:type="dcterms:W3CDTF">2015-04-14T10:50:20Z</dcterms:created>
  <dcterms:modified xsi:type="dcterms:W3CDTF">2015-04-14T13:30:48Z</dcterms:modified>
</cp:coreProperties>
</file>