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5F72-48CA-452E-9115-501CC399B5F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762CC-1064-4FDF-B403-8EE66C788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14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5F72-48CA-452E-9115-501CC399B5F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762CC-1064-4FDF-B403-8EE66C788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030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5F72-48CA-452E-9115-501CC399B5F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762CC-1064-4FDF-B403-8EE66C788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128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5F72-48CA-452E-9115-501CC399B5F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762CC-1064-4FDF-B403-8EE66C788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914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5F72-48CA-452E-9115-501CC399B5F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762CC-1064-4FDF-B403-8EE66C788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39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5F72-48CA-452E-9115-501CC399B5F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762CC-1064-4FDF-B403-8EE66C788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354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5F72-48CA-452E-9115-501CC399B5F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762CC-1064-4FDF-B403-8EE66C788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20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5F72-48CA-452E-9115-501CC399B5F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762CC-1064-4FDF-B403-8EE66C788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884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5F72-48CA-452E-9115-501CC399B5F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762CC-1064-4FDF-B403-8EE66C788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920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5F72-48CA-452E-9115-501CC399B5F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762CC-1064-4FDF-B403-8EE66C788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996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5F72-48CA-452E-9115-501CC399B5F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762CC-1064-4FDF-B403-8EE66C788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88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45F72-48CA-452E-9115-501CC399B5FE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762CC-1064-4FDF-B403-8EE66C788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43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61" y="172973"/>
            <a:ext cx="8756619" cy="52322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anose="030F0702030302020204" pitchFamily="66" charset="0"/>
              </a:rPr>
              <a:t>Drawing polygons in Scratch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61" y="936153"/>
            <a:ext cx="3309237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538627" y="936153"/>
            <a:ext cx="5328592" cy="1015663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Scratch is a really useful computer software package that allows you to write different computer programs.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90601" y="2123624"/>
            <a:ext cx="5328592" cy="1323439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One of the types of program you can write lets you draw 2D shapes.  Any 2D shape with 3 or more straight sides is known as a polygon.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74925" y="3605781"/>
            <a:ext cx="5375141" cy="707886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What polygon do you think the program on the left would draw?</a:t>
            </a: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561" y="4471322"/>
            <a:ext cx="2322632" cy="1472889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708612" y="5934670"/>
            <a:ext cx="21838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Square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24" name="Straight Arrow Connector 23"/>
          <p:cNvCxnSpPr>
            <a:stCxn id="22" idx="0"/>
          </p:cNvCxnSpPr>
          <p:nvPr/>
        </p:nvCxnSpPr>
        <p:spPr>
          <a:xfrm>
            <a:off x="7399606" y="5205046"/>
            <a:ext cx="0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7316172" y="4869160"/>
            <a:ext cx="784220" cy="335886"/>
            <a:chOff x="7316172" y="4869160"/>
            <a:chExt cx="784220" cy="335886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7452320" y="4869160"/>
              <a:ext cx="648072" cy="144016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Freeform 21"/>
            <p:cNvSpPr/>
            <p:nvPr/>
          </p:nvSpPr>
          <p:spPr>
            <a:xfrm>
              <a:off x="7399606" y="5013176"/>
              <a:ext cx="400940" cy="191870"/>
            </a:xfrm>
            <a:custGeom>
              <a:avLst/>
              <a:gdLst>
                <a:gd name="connsiteX0" fmla="*/ 0 w 393896"/>
                <a:gd name="connsiteY0" fmla="*/ 182880 h 182880"/>
                <a:gd name="connsiteX1" fmla="*/ 211016 w 393896"/>
                <a:gd name="connsiteY1" fmla="*/ 168812 h 182880"/>
                <a:gd name="connsiteX2" fmla="*/ 281354 w 393896"/>
                <a:gd name="connsiteY2" fmla="*/ 126609 h 182880"/>
                <a:gd name="connsiteX3" fmla="*/ 323557 w 393896"/>
                <a:gd name="connsiteY3" fmla="*/ 112542 h 182880"/>
                <a:gd name="connsiteX4" fmla="*/ 351692 w 393896"/>
                <a:gd name="connsiteY4" fmla="*/ 70339 h 182880"/>
                <a:gd name="connsiteX5" fmla="*/ 379828 w 393896"/>
                <a:gd name="connsiteY5" fmla="*/ 42203 h 182880"/>
                <a:gd name="connsiteX6" fmla="*/ 393896 w 393896"/>
                <a:gd name="connsiteY6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3896" h="182880">
                  <a:moveTo>
                    <a:pt x="0" y="182880"/>
                  </a:moveTo>
                  <a:cubicBezTo>
                    <a:pt x="70339" y="178191"/>
                    <a:pt x="140952" y="176597"/>
                    <a:pt x="211016" y="168812"/>
                  </a:cubicBezTo>
                  <a:cubicBezTo>
                    <a:pt x="276231" y="161566"/>
                    <a:pt x="233405" y="155378"/>
                    <a:pt x="281354" y="126609"/>
                  </a:cubicBezTo>
                  <a:cubicBezTo>
                    <a:pt x="294069" y="118980"/>
                    <a:pt x="309489" y="117231"/>
                    <a:pt x="323557" y="112542"/>
                  </a:cubicBezTo>
                  <a:cubicBezTo>
                    <a:pt x="332935" y="98474"/>
                    <a:pt x="341130" y="83541"/>
                    <a:pt x="351692" y="70339"/>
                  </a:cubicBezTo>
                  <a:cubicBezTo>
                    <a:pt x="359978" y="59982"/>
                    <a:pt x="373004" y="53576"/>
                    <a:pt x="379828" y="42203"/>
                  </a:cubicBezTo>
                  <a:cubicBezTo>
                    <a:pt x="387457" y="29488"/>
                    <a:pt x="393896" y="0"/>
                    <a:pt x="393896" y="0"/>
                  </a:cubicBezTo>
                </a:path>
              </a:pathLst>
            </a:cu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H="1">
              <a:off x="7316172" y="5174388"/>
              <a:ext cx="216024" cy="0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251520" y="3068960"/>
            <a:ext cx="6192688" cy="3033578"/>
            <a:chOff x="251520" y="3068960"/>
            <a:chExt cx="6192688" cy="3033578"/>
          </a:xfrm>
        </p:grpSpPr>
        <p:sp>
          <p:nvSpPr>
            <p:cNvPr id="6" name="Oval 5"/>
            <p:cNvSpPr/>
            <p:nvPr/>
          </p:nvSpPr>
          <p:spPr>
            <a:xfrm>
              <a:off x="251520" y="3068960"/>
              <a:ext cx="3024336" cy="720080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90601" y="4471322"/>
              <a:ext cx="2853607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Each time the Sprite changes direction it turns through 90</a:t>
              </a:r>
              <a:r>
                <a:rPr lang="en-GB" sz="2000" baseline="300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o</a:t>
              </a:r>
              <a:r>
                <a:rPr lang="en-GB" sz="20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. This is the exterior angle of the polygon.</a:t>
              </a:r>
              <a:endParaRPr lang="en-GB" sz="2000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H="1" flipV="1">
              <a:off x="2915816" y="3708461"/>
              <a:ext cx="674785" cy="94467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7360890" y="5286930"/>
            <a:ext cx="739502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90</a:t>
            </a:r>
            <a:r>
              <a:rPr lang="en-GB" sz="24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endParaRPr lang="en-GB" sz="2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445098" y="6280714"/>
            <a:ext cx="3359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 x 90 = 360</a:t>
            </a:r>
            <a:r>
              <a:rPr lang="en-GB" sz="2000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(A full turn)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89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5" grpId="0"/>
      <p:bldP spid="31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61" y="172973"/>
            <a:ext cx="8756619" cy="52322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anose="030F0702030302020204" pitchFamily="66" charset="0"/>
              </a:rPr>
              <a:t>Drawing polygons in Scratch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740" y="929771"/>
            <a:ext cx="8731358" cy="400110"/>
          </a:xfrm>
          <a:prstGeom prst="rect">
            <a:avLst/>
          </a:prstGeom>
          <a:solidFill>
            <a:srgbClr val="F5FCAE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Can you work out what polygons these programs draw?</a:t>
            </a:r>
          </a:p>
        </p:txBody>
      </p:sp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64" y="1556792"/>
            <a:ext cx="2478320" cy="5031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4682" y="1563539"/>
            <a:ext cx="2376264" cy="4537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/>
        </p:nvSpPr>
        <p:spPr>
          <a:xfrm>
            <a:off x="149464" y="2852936"/>
            <a:ext cx="2520280" cy="72008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4774682" y="2968675"/>
            <a:ext cx="2520280" cy="72008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818844" y="1772816"/>
            <a:ext cx="16953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x 60 = 360</a:t>
            </a:r>
            <a:r>
              <a:rPr lang="en-GB" sz="2000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(A full turn)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02352" y="1742623"/>
            <a:ext cx="16953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 x 72 = 360</a:t>
            </a:r>
            <a:r>
              <a:rPr lang="en-GB" sz="2000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(A full turn)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52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846685" y="3366735"/>
            <a:ext cx="2520414" cy="15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359005" y="3264838"/>
            <a:ext cx="2581708" cy="1728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2425192" y="5706034"/>
            <a:ext cx="26729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Hexagon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13006" y="5728109"/>
            <a:ext cx="28963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Pentagon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026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/>
      <p:bldP spid="11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132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5</cp:revision>
  <dcterms:created xsi:type="dcterms:W3CDTF">2015-04-14T10:48:56Z</dcterms:created>
  <dcterms:modified xsi:type="dcterms:W3CDTF">2015-04-14T13:47:25Z</dcterms:modified>
</cp:coreProperties>
</file>