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0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7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3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7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8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8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7C523-F266-44B6-9198-EA534D780338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9599B-BF96-4669-ADE3-00FF3BDC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2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9" y="228600"/>
            <a:ext cx="9007311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2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650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3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6200"/>
            <a:ext cx="904104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48491"/>
            <a:ext cx="4849091" cy="667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2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8507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8898933" cy="60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8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4794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17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66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98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0"/>
            <a:ext cx="896990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0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0782"/>
            <a:ext cx="8965026" cy="638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6927"/>
            <a:ext cx="4468091" cy="682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4495800" cy="6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0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3536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2400"/>
            <a:ext cx="899661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4887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Howards</dc:creator>
  <cp:lastModifiedBy>Howards</cp:lastModifiedBy>
  <cp:revision>4</cp:revision>
  <dcterms:created xsi:type="dcterms:W3CDTF">2016-01-31T19:29:09Z</dcterms:created>
  <dcterms:modified xsi:type="dcterms:W3CDTF">2016-01-31T19:42:01Z</dcterms:modified>
</cp:coreProperties>
</file>