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8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53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29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04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29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52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17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90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35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3B7F-4526-4A36-A90C-42D84A48E410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D01C3-EEBD-449C-819D-4692AA7F9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4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5" descr="C:\Users\Howards\AppData\Local\Microsoft\Windows\Temporary Internet Files\Content.IE5\Q43EEOPI\MC9002321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833566"/>
            <a:ext cx="1011237" cy="100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Howards\AppData\Local\Microsoft\Windows\Temporary Internet Files\Content.IE5\Q43EEOPI\MC9002321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793" y="4710882"/>
            <a:ext cx="1011237" cy="100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426043" y="3397950"/>
            <a:ext cx="6719089" cy="3351909"/>
            <a:chOff x="2426043" y="3397950"/>
            <a:chExt cx="6719089" cy="3351909"/>
          </a:xfrm>
        </p:grpSpPr>
        <p:pic>
          <p:nvPicPr>
            <p:cNvPr id="2050" name="Picture 2" descr="http://www.nndb.com/people/855/000031762/groucho2-sm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6043" y="3933056"/>
              <a:ext cx="2124075" cy="28098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oup 5"/>
            <p:cNvGrpSpPr/>
            <p:nvPr/>
          </p:nvGrpSpPr>
          <p:grpSpPr>
            <a:xfrm>
              <a:off x="3960556" y="3397950"/>
              <a:ext cx="5184576" cy="3351909"/>
              <a:chOff x="1656300" y="2115624"/>
              <a:chExt cx="5184576" cy="3061122"/>
            </a:xfrm>
          </p:grpSpPr>
          <p:sp>
            <p:nvSpPr>
              <p:cNvPr id="5" name="Oval Callout 4"/>
              <p:cNvSpPr/>
              <p:nvPr/>
            </p:nvSpPr>
            <p:spPr>
              <a:xfrm>
                <a:off x="1656300" y="2115624"/>
                <a:ext cx="5184576" cy="3061122"/>
              </a:xfrm>
              <a:prstGeom prst="wedgeEllipseCallout">
                <a:avLst>
                  <a:gd name="adj1" fmla="val -58780"/>
                  <a:gd name="adj2" fmla="val 16231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2340376" y="2503334"/>
                <a:ext cx="3816424" cy="2431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>
                    <a:latin typeface="Comic Sans MS" panose="030F0702030302020204" pitchFamily="66" charset="0"/>
                  </a:rPr>
                  <a:t>“I'm leaving because the weather is too good. </a:t>
                </a:r>
                <a:r>
                  <a:rPr lang="en-GB" sz="2400" dirty="0">
                    <a:latin typeface="Comic Sans MS" panose="030F0702030302020204" pitchFamily="66" charset="0"/>
                  </a:rPr>
                  <a:t/>
                </a:r>
                <a:br>
                  <a:rPr lang="en-GB" sz="2400" dirty="0">
                    <a:latin typeface="Comic Sans MS" panose="030F0702030302020204" pitchFamily="66" charset="0"/>
                  </a:rPr>
                </a:br>
                <a:r>
                  <a:rPr lang="en-GB" sz="2400" dirty="0" smtClean="0">
                    <a:latin typeface="Comic Sans MS" panose="030F0702030302020204" pitchFamily="66" charset="0"/>
                  </a:rPr>
                  <a:t>I hate London when it's not raining.” </a:t>
                </a:r>
              </a:p>
              <a:p>
                <a:pPr algn="ctr"/>
                <a:endParaRPr lang="en-GB" sz="800" dirty="0" smtClean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2400" dirty="0" smtClean="0">
                    <a:latin typeface="Comic Sans MS" panose="030F0702030302020204" pitchFamily="66" charset="0"/>
                  </a:rPr>
                  <a:t>Groucho Marx </a:t>
                </a:r>
                <a:br>
                  <a:rPr lang="en-GB" sz="2400" dirty="0" smtClean="0">
                    <a:latin typeface="Comic Sans MS" panose="030F0702030302020204" pitchFamily="66" charset="0"/>
                  </a:rPr>
                </a:br>
                <a:r>
                  <a:rPr lang="en-GB" sz="2400" dirty="0" smtClean="0">
                    <a:latin typeface="Comic Sans MS" panose="030F0702030302020204" pitchFamily="66" charset="0"/>
                  </a:rPr>
                  <a:t>(1890 – 1977)</a:t>
                </a:r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179512" y="116632"/>
            <a:ext cx="8784976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truth about British weather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051" name="Picture 3" descr="C:\Program Files (x86)\Microsoft Office\MEDIA\CAGCAT10\j0293828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821" y="1340768"/>
            <a:ext cx="920968" cy="96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Howards\AppData\Local\Microsoft\Windows\Temporary Internet Files\Content.IE5\Q43EEOPI\MC9002321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806" y="2092571"/>
            <a:ext cx="1011237" cy="100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Howards\AppData\Local\Microsoft\Windows\Temporary Internet Files\Content.IE5\Q43EEOPI\MC9002321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7" y="836340"/>
            <a:ext cx="1011237" cy="100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Howards\AppData\Local\Microsoft\Windows\Temporary Internet Files\Content.IE5\Q43EEOPI\MC9002321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17623"/>
            <a:ext cx="1011237" cy="100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C:\Users\Howards\AppData\Local\Microsoft\Windows\Temporary Internet Files\Content.IE5\Q43EEOPI\MC9002321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84" y="4144837"/>
            <a:ext cx="1011237" cy="100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11444" y="979000"/>
            <a:ext cx="8784976" cy="1692771"/>
          </a:xfrm>
          <a:prstGeom prst="rect">
            <a:avLst/>
          </a:prstGeom>
          <a:solidFill>
            <a:schemeClr val="bg1">
              <a:alpha val="67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Britain has a reputation abroad for really bad weather. Is this fair?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do you think our weather compares to that of other countries?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63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129011" y="1988840"/>
            <a:ext cx="1437246" cy="577877"/>
            <a:chOff x="4129011" y="1988840"/>
            <a:chExt cx="1437246" cy="577877"/>
          </a:xfrm>
        </p:grpSpPr>
        <p:sp>
          <p:nvSpPr>
            <p:cNvPr id="7" name="Oval 6"/>
            <p:cNvSpPr/>
            <p:nvPr/>
          </p:nvSpPr>
          <p:spPr>
            <a:xfrm>
              <a:off x="4129011" y="2422701"/>
              <a:ext cx="144016" cy="14401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87164" y="1988840"/>
              <a:ext cx="13790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London</a:t>
              </a:r>
              <a:endParaRPr lang="en-GB" sz="2400" b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716016" y="5085184"/>
            <a:ext cx="1872208" cy="577877"/>
            <a:chOff x="4129011" y="1988840"/>
            <a:chExt cx="1872208" cy="577877"/>
          </a:xfrm>
        </p:grpSpPr>
        <p:sp>
          <p:nvSpPr>
            <p:cNvPr id="11" name="Oval 10"/>
            <p:cNvSpPr/>
            <p:nvPr/>
          </p:nvSpPr>
          <p:spPr>
            <a:xfrm>
              <a:off x="4129011" y="2422701"/>
              <a:ext cx="144016" cy="14401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87164" y="1988840"/>
              <a:ext cx="18140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Cape Town</a:t>
              </a:r>
              <a:endParaRPr lang="en-GB" sz="2400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691680" y="2719117"/>
            <a:ext cx="2016224" cy="577877"/>
            <a:chOff x="4129011" y="1988840"/>
            <a:chExt cx="2016224" cy="577877"/>
          </a:xfrm>
        </p:grpSpPr>
        <p:sp>
          <p:nvSpPr>
            <p:cNvPr id="14" name="Oval 13"/>
            <p:cNvSpPr/>
            <p:nvPr/>
          </p:nvSpPr>
          <p:spPr>
            <a:xfrm>
              <a:off x="4129011" y="2422701"/>
              <a:ext cx="144016" cy="14401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87164" y="1988840"/>
              <a:ext cx="19580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New York</a:t>
              </a:r>
              <a:endParaRPr lang="en-GB" sz="2400" b="1" dirty="0"/>
            </a:p>
          </p:txBody>
        </p:sp>
      </p:grpSp>
      <p:sp>
        <p:nvSpPr>
          <p:cNvPr id="17" name="Oval 16"/>
          <p:cNvSpPr/>
          <p:nvPr/>
        </p:nvSpPr>
        <p:spPr>
          <a:xfrm>
            <a:off x="8892480" y="551283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7764907" y="5065680"/>
            <a:ext cx="1379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Sydney</a:t>
            </a:r>
            <a:endParaRPr lang="en-GB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4843" y="155650"/>
            <a:ext cx="2782981" cy="2677656"/>
          </a:xfrm>
          <a:prstGeom prst="rect">
            <a:avLst/>
          </a:prstGeom>
          <a:solidFill>
            <a:schemeClr val="bg1">
              <a:alpha val="67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we compared the rainfall and temperature in these 4 cities across the world, what would you expect?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4843" y="2958040"/>
            <a:ext cx="2782981" cy="1200329"/>
          </a:xfrm>
          <a:prstGeom prst="rect">
            <a:avLst/>
          </a:prstGeom>
          <a:solidFill>
            <a:schemeClr val="bg1">
              <a:alpha val="67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 way to do this is to look at </a:t>
            </a:r>
            <a:r>
              <a:rPr lang="en-GB" sz="2400" b="1" dirty="0" smtClean="0">
                <a:latin typeface="Comic Sans MS" panose="030F0702030302020204" pitchFamily="66" charset="0"/>
              </a:rPr>
              <a:t>climate graphs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081" y="83995"/>
            <a:ext cx="2946415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39" y="3396363"/>
            <a:ext cx="2865550" cy="324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081" y="3396363"/>
            <a:ext cx="2946415" cy="332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39" y="83995"/>
            <a:ext cx="286555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89500" y="4250072"/>
            <a:ext cx="2782981" cy="2554545"/>
          </a:xfrm>
          <a:prstGeom prst="rect">
            <a:avLst/>
          </a:prstGeom>
          <a:solidFill>
            <a:schemeClr val="bg1">
              <a:alpha val="67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What do you notice?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Compare the graphs. 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Does anything surprise you?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20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94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M Howard</cp:lastModifiedBy>
  <cp:revision>6</cp:revision>
  <dcterms:created xsi:type="dcterms:W3CDTF">2014-01-25T16:21:18Z</dcterms:created>
  <dcterms:modified xsi:type="dcterms:W3CDTF">2014-01-27T15:19:39Z</dcterms:modified>
</cp:coreProperties>
</file>