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67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8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5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9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36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85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3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12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1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3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A4DDC-3018-42F6-85C3-B94CB0740C19}" type="datetimeFigureOut">
              <a:rPr lang="en-GB" smtClean="0"/>
              <a:t>17/01/2014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2CE1-4603-4E7C-AFC6-211EFAB54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87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78497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Roman Numerals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567" y="996568"/>
            <a:ext cx="4160409" cy="830997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is the entrance to the </a:t>
            </a:r>
            <a:r>
              <a:rPr lang="en-GB" sz="2400" dirty="0" err="1" smtClean="0">
                <a:latin typeface="Comic Sans MS" panose="030F0702030302020204" pitchFamily="66" charset="0"/>
              </a:rPr>
              <a:t>Colosseum</a:t>
            </a:r>
            <a:r>
              <a:rPr lang="en-GB" sz="2400" dirty="0" smtClean="0">
                <a:latin typeface="Comic Sans MS" panose="030F0702030302020204" pitchFamily="66" charset="0"/>
              </a:rPr>
              <a:t> in Rome.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928" y="2020569"/>
            <a:ext cx="4154048" cy="1200329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Romans used a number system based on the following symbols.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074" y="3318526"/>
            <a:ext cx="4167902" cy="3354765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V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X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L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D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200" dirty="0">
              <a:latin typeface="Comic Sans MS" panose="030F0702030302020204" pitchFamily="66" charset="0"/>
            </a:endParaRPr>
          </a:p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Any idea what they’re worth?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9632" y="3339670"/>
            <a:ext cx="1296143" cy="267765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50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100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500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1000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362222" y="996568"/>
            <a:ext cx="4754666" cy="5829121"/>
            <a:chOff x="4362222" y="996568"/>
            <a:chExt cx="4754666" cy="5829121"/>
          </a:xfrm>
        </p:grpSpPr>
        <p:sp>
          <p:nvSpPr>
            <p:cNvPr id="9" name="Oval 8"/>
            <p:cNvSpPr/>
            <p:nvPr/>
          </p:nvSpPr>
          <p:spPr>
            <a:xfrm>
              <a:off x="4362222" y="2204864"/>
              <a:ext cx="1368152" cy="1372083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7748736" y="5453606"/>
              <a:ext cx="1368152" cy="1372083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12160" y="996568"/>
              <a:ext cx="2947392" cy="1938992"/>
            </a:xfrm>
            <a:prstGeom prst="rect">
              <a:avLst/>
            </a:prstGeom>
            <a:solidFill>
              <a:schemeClr val="bg1">
                <a:alpha val="62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If you look carefully you can see the numbers around the entrance.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800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eaconlearningcenter.com/weblessons/romannumerals/soldierbo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564" y="2924944"/>
            <a:ext cx="2852945" cy="323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6632"/>
            <a:ext cx="878497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How to read Roman Numerals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98072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A letter repeats its value that many times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(XXX = 10+10+10 = 30, CC = 100 + 100 = 200, etc.).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A letter can only be repeated three times.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641" y="2343552"/>
            <a:ext cx="74646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GB" sz="2400" dirty="0" smtClean="0">
                <a:latin typeface="Comic Sans MS" panose="030F0702030302020204" pitchFamily="66" charset="0"/>
              </a:rPr>
              <a:t>If one or more letters are placed after another letter of greater value, add that amount.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VI = 6 (5 + 1 = 6)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LXX = 70 (50 + 10 + 10 = 70)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MCC = 1200 (1000 + 100 + 100 = 1200)</a:t>
            </a:r>
          </a:p>
        </p:txBody>
      </p:sp>
      <p:sp>
        <p:nvSpPr>
          <p:cNvPr id="7" name="Rectangle 6"/>
          <p:cNvSpPr/>
          <p:nvPr/>
        </p:nvSpPr>
        <p:spPr>
          <a:xfrm>
            <a:off x="245641" y="4437112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GB" sz="2400" dirty="0" smtClean="0">
                <a:latin typeface="Comic Sans MS" panose="030F0702030302020204" pitchFamily="66" charset="0"/>
              </a:rPr>
              <a:t>If a letter is placed before another letter of greater value, subtract that amount.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IV = 4 (5 – 1 = 4)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XC = 90 (100 – 10 = 90)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CM = 900 (1000 – 100 = 900)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9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847" y="5178956"/>
            <a:ext cx="4319974" cy="153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0831" y="136903"/>
            <a:ext cx="8409641" cy="830997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Roman numerals are still used today.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you read them in these modern examples?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0830" y="1124744"/>
            <a:ext cx="2095501" cy="4152657"/>
            <a:chOff x="410830" y="1124744"/>
            <a:chExt cx="2095501" cy="4152657"/>
          </a:xfrm>
        </p:grpSpPr>
        <p:pic>
          <p:nvPicPr>
            <p:cNvPr id="1026" name="Picture 2" descr="Benedykt XVI (2010-10-17) 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31" y="1124744"/>
              <a:ext cx="2095500" cy="2819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10830" y="4077072"/>
              <a:ext cx="2095501" cy="1200329"/>
            </a:xfrm>
            <a:prstGeom prst="rect">
              <a:avLst/>
            </a:prstGeom>
            <a:solidFill>
              <a:schemeClr val="bg1">
                <a:alpha val="62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Pope Benedict XVI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4854" y="1065732"/>
            <a:ext cx="3024336" cy="3816424"/>
            <a:chOff x="2771800" y="1124744"/>
            <a:chExt cx="3390900" cy="413134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1293685"/>
              <a:ext cx="3390900" cy="396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3254029" y="1124744"/>
              <a:ext cx="907747" cy="792088"/>
            </a:xfrm>
            <a:prstGeom prst="ellipse">
              <a:avLst/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796136" y="1113173"/>
            <a:ext cx="3181350" cy="4548075"/>
            <a:chOff x="5796136" y="1113173"/>
            <a:chExt cx="3181350" cy="454807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113173"/>
              <a:ext cx="3181350" cy="422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val 8"/>
            <p:cNvSpPr/>
            <p:nvPr/>
          </p:nvSpPr>
          <p:spPr>
            <a:xfrm>
              <a:off x="6300192" y="4677236"/>
              <a:ext cx="2232248" cy="984012"/>
            </a:xfrm>
            <a:prstGeom prst="ellipse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0" y="5368410"/>
            <a:ext cx="3356151" cy="134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63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847" y="5178956"/>
            <a:ext cx="4319974" cy="153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0831" y="136903"/>
            <a:ext cx="8409641" cy="830997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Roman numerals are still used today.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you read them in these modern examples?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0830" y="1124744"/>
            <a:ext cx="2095501" cy="4152657"/>
            <a:chOff x="410830" y="1124744"/>
            <a:chExt cx="2095501" cy="4152657"/>
          </a:xfrm>
        </p:grpSpPr>
        <p:pic>
          <p:nvPicPr>
            <p:cNvPr id="1026" name="Picture 2" descr="Benedykt XVI (2010-10-17) 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31" y="1124744"/>
              <a:ext cx="2095500" cy="2819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10830" y="4077072"/>
              <a:ext cx="2095501" cy="1200329"/>
            </a:xfrm>
            <a:prstGeom prst="rect">
              <a:avLst/>
            </a:prstGeom>
            <a:solidFill>
              <a:schemeClr val="bg1">
                <a:alpha val="62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Pope Benedict XVI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4854" y="1065732"/>
            <a:ext cx="3024336" cy="3816424"/>
            <a:chOff x="2771800" y="1124744"/>
            <a:chExt cx="3390900" cy="413134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1293685"/>
              <a:ext cx="3390900" cy="396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3254029" y="1124744"/>
              <a:ext cx="907747" cy="792088"/>
            </a:xfrm>
            <a:prstGeom prst="ellipse">
              <a:avLst/>
            </a:prstGeom>
            <a:noFill/>
            <a:ln w="476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796136" y="1113173"/>
            <a:ext cx="3181350" cy="4548075"/>
            <a:chOff x="5796136" y="1113173"/>
            <a:chExt cx="3181350" cy="454807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113173"/>
              <a:ext cx="3181350" cy="422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val 8"/>
            <p:cNvSpPr/>
            <p:nvPr/>
          </p:nvSpPr>
          <p:spPr>
            <a:xfrm>
              <a:off x="6300192" y="4677236"/>
              <a:ext cx="2232248" cy="984012"/>
            </a:xfrm>
            <a:prstGeom prst="ellipse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0" y="5368410"/>
            <a:ext cx="3356151" cy="134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93802" y="4923458"/>
            <a:ext cx="1025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3928" y="1221795"/>
            <a:ext cx="1025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1195" y="5661248"/>
            <a:ext cx="1025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18860" y="5952214"/>
            <a:ext cx="1930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2008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613" y="3944145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2004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9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8</cp:revision>
  <dcterms:created xsi:type="dcterms:W3CDTF">2014-01-17T22:19:30Z</dcterms:created>
  <dcterms:modified xsi:type="dcterms:W3CDTF">2014-01-17T23:05:02Z</dcterms:modified>
</cp:coreProperties>
</file>