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62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90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41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66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1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413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92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21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7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50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788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F8418-80D7-49B1-927B-7E69D1F5636D}" type="datetimeFigureOut">
              <a:rPr lang="en-GB" smtClean="0"/>
              <a:t>28/05/2014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9E302-BE0C-4F05-A902-F0F3EFBC0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07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116632"/>
            <a:ext cx="3816424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Code breaking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764704"/>
            <a:ext cx="2952328" cy="2677656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Codes have been used for thousands of years to communicate battle plans and tactics without the enemy finding out.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861048"/>
            <a:ext cx="3384376" cy="2800767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Julius Caesar had a code where he used the letter that came 3 places on in the alphabet instead.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Instead of A he would write D and so on.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450130"/>
              </p:ext>
            </p:extLst>
          </p:nvPr>
        </p:nvGraphicFramePr>
        <p:xfrm>
          <a:off x="4932040" y="3963491"/>
          <a:ext cx="400776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884"/>
                <a:gridCol w="20038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Caesar’s message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Coded message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80112" y="768860"/>
            <a:ext cx="3384376" cy="1569660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would Caesar have communicated the message below to his generals?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52320" y="429309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D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52320" y="4645551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Impact" panose="020B0806030902050204" pitchFamily="34" charset="0"/>
              </a:rPr>
              <a:t>W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52320" y="5045661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Impact" panose="020B0806030902050204" pitchFamily="34" charset="0"/>
              </a:rPr>
              <a:t>W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52320" y="5431809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D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52320" y="5831919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F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52320" y="6232029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N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31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5565" y="51312"/>
            <a:ext cx="8892480" cy="461665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What do these messages from Caesar to his generals mean?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2209" y="980728"/>
            <a:ext cx="2549591" cy="830997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mic Sans MS" panose="030F0702030302020204" pitchFamily="66" charset="0"/>
              </a:rPr>
              <a:t>hqhpb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dssurdfklqj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565" y="3640352"/>
            <a:ext cx="2549591" cy="461665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mic Sans MS" panose="030F0702030302020204" pitchFamily="66" charset="0"/>
              </a:rPr>
              <a:t>wkluwb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ghdg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980727"/>
            <a:ext cx="2549591" cy="830997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mic Sans MS" panose="030F0702030302020204" pitchFamily="66" charset="0"/>
              </a:rPr>
              <a:t>uhwuhdw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wr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iruhvw</a:t>
            </a:r>
            <a:endParaRPr lang="en-GB" sz="2400" dirty="0" smtClean="0">
              <a:latin typeface="Comic Sans MS" panose="030F0702030302020204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99" y="6378461"/>
            <a:ext cx="8539612" cy="28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35564" y="2132856"/>
            <a:ext cx="2549591" cy="830997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Impact" panose="020B0806030902050204" pitchFamily="34" charset="0"/>
              </a:rPr>
              <a:t>Enem</a:t>
            </a:r>
            <a:r>
              <a:rPr lang="en-GB" sz="2400" dirty="0">
                <a:solidFill>
                  <a:srgbClr val="FF0000"/>
                </a:solidFill>
                <a:latin typeface="Impact" panose="020B0806030902050204" pitchFamily="34" charset="0"/>
              </a:rPr>
              <a:t>y</a:t>
            </a:r>
            <a:r>
              <a:rPr lang="en-GB" sz="2400" dirty="0" smtClean="0">
                <a:solidFill>
                  <a:srgbClr val="FF0000"/>
                </a:solidFill>
                <a:latin typeface="Impact" panose="020B0806030902050204" pitchFamily="34" charset="0"/>
              </a:rPr>
              <a:t> approaching</a:t>
            </a:r>
            <a:endParaRPr lang="en-GB" sz="24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563" y="4509120"/>
            <a:ext cx="2549591" cy="461665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Impact" panose="020B0806030902050204" pitchFamily="34" charset="0"/>
              </a:rPr>
              <a:t>Thirty dead</a:t>
            </a:r>
            <a:endParaRPr lang="en-GB" sz="24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0191" y="2132855"/>
            <a:ext cx="2549591" cy="461665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Impact" panose="020B0806030902050204" pitchFamily="34" charset="0"/>
              </a:rPr>
              <a:t>Retreat to forest</a:t>
            </a:r>
            <a:endParaRPr lang="en-GB" sz="24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00190" y="2971565"/>
            <a:ext cx="2549591" cy="1938992"/>
          </a:xfrm>
          <a:prstGeom prst="rect">
            <a:avLst/>
          </a:prstGeom>
          <a:solidFill>
            <a:schemeClr val="bg1">
              <a:alpha val="80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Can you write your own coded messages to each other using Caesar’s code?</a:t>
            </a:r>
          </a:p>
        </p:txBody>
      </p:sp>
    </p:spTree>
    <p:extLst>
      <p:ext uri="{BB962C8B-B14F-4D97-AF65-F5344CB8AC3E}">
        <p14:creationId xmlns:p14="http://schemas.microsoft.com/office/powerpoint/2010/main" val="295775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120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5</cp:revision>
  <dcterms:created xsi:type="dcterms:W3CDTF">2014-05-28T07:03:05Z</dcterms:created>
  <dcterms:modified xsi:type="dcterms:W3CDTF">2014-05-28T07:26:05Z</dcterms:modified>
</cp:coreProperties>
</file>