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91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77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76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00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75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02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24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15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39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A488C-4304-4CDB-8E59-61E82F28769D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280C1-302C-4386-B50F-20DF96365B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72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r chart showing decline in tourism to the UK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0" y="1829374"/>
            <a:ext cx="6768752" cy="462658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210" y="836712"/>
            <a:ext cx="8572262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comparative bar chart. 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it tell you? What could have caused this?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210" y="115758"/>
            <a:ext cx="8572262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Bar Charts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img.timeinc.net/time/magazine/archive/covers/2001/1101010914_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340" y="1628800"/>
            <a:ext cx="2248858" cy="296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65340" y="4797152"/>
            <a:ext cx="2230028" cy="16312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The terror attack in September 2001 led to a decline in tourism to the UK.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85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sb.ie/electric-cars/images/ownership-ecard-versus-conventional-c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0" y="1772816"/>
            <a:ext cx="5112568" cy="483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210" y="115758"/>
            <a:ext cx="8572262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Bar Charts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210" y="836712"/>
            <a:ext cx="8572262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stacked bar chart. </a:t>
            </a:r>
          </a:p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it tell you?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961" y="1601156"/>
            <a:ext cx="3312368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This bar chart is on a website advertising electric cars.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35092" y="5596259"/>
            <a:ext cx="3312368" cy="10156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Where would you make the biggest savings in running costs?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531506" y="4192369"/>
            <a:ext cx="3312368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It aims to show the savings you would make in running costs if you switched to using an electric car.</a:t>
            </a:r>
          </a:p>
        </p:txBody>
      </p:sp>
      <p:pic>
        <p:nvPicPr>
          <p:cNvPr id="2052" name="Picture 4" descr="http://t1.gstatic.com/images?q=tbn:ANd9GcQP9_yfxL6r-NVK5rvVZbTtsSDPSgE-fPP2Jxmi3uvTvzSFRXkib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05" y="2687444"/>
            <a:ext cx="2252141" cy="142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85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5</cp:revision>
  <dcterms:created xsi:type="dcterms:W3CDTF">2014-10-15T07:20:50Z</dcterms:created>
  <dcterms:modified xsi:type="dcterms:W3CDTF">2014-10-15T07:57:48Z</dcterms:modified>
</cp:coreProperties>
</file>