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A488C-4304-4CDB-8E59-61E82F28769D}" type="datetimeFigureOut">
              <a:rPr lang="en-GB" smtClean="0"/>
              <a:t>15/10/2014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280C1-302C-4386-B50F-20DF96365B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2910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A488C-4304-4CDB-8E59-61E82F28769D}" type="datetimeFigureOut">
              <a:rPr lang="en-GB" smtClean="0"/>
              <a:t>15/10/2014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280C1-302C-4386-B50F-20DF96365B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9778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A488C-4304-4CDB-8E59-61E82F28769D}" type="datetimeFigureOut">
              <a:rPr lang="en-GB" smtClean="0"/>
              <a:t>15/10/2014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280C1-302C-4386-B50F-20DF96365B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875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A488C-4304-4CDB-8E59-61E82F28769D}" type="datetimeFigureOut">
              <a:rPr lang="en-GB" smtClean="0"/>
              <a:t>15/10/2014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280C1-302C-4386-B50F-20DF96365B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4768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A488C-4304-4CDB-8E59-61E82F28769D}" type="datetimeFigureOut">
              <a:rPr lang="en-GB" smtClean="0"/>
              <a:t>15/10/2014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280C1-302C-4386-B50F-20DF96365B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1005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A488C-4304-4CDB-8E59-61E82F28769D}" type="datetimeFigureOut">
              <a:rPr lang="en-GB" smtClean="0"/>
              <a:t>15/10/2014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280C1-302C-4386-B50F-20DF96365B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1561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A488C-4304-4CDB-8E59-61E82F28769D}" type="datetimeFigureOut">
              <a:rPr lang="en-GB" smtClean="0"/>
              <a:t>15/10/2014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280C1-302C-4386-B50F-20DF96365B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7751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A488C-4304-4CDB-8E59-61E82F28769D}" type="datetimeFigureOut">
              <a:rPr lang="en-GB" smtClean="0"/>
              <a:t>15/10/2014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280C1-302C-4386-B50F-20DF96365B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0029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A488C-4304-4CDB-8E59-61E82F28769D}" type="datetimeFigureOut">
              <a:rPr lang="en-GB" smtClean="0"/>
              <a:t>15/10/2014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280C1-302C-4386-B50F-20DF96365B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5243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A488C-4304-4CDB-8E59-61E82F28769D}" type="datetimeFigureOut">
              <a:rPr lang="en-GB" smtClean="0"/>
              <a:t>15/10/2014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280C1-302C-4386-B50F-20DF96365B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9157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A488C-4304-4CDB-8E59-61E82F28769D}" type="datetimeFigureOut">
              <a:rPr lang="en-GB" smtClean="0"/>
              <a:t>15/10/2014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280C1-302C-4386-B50F-20DF96365B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1391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A488C-4304-4CDB-8E59-61E82F28769D}" type="datetimeFigureOut">
              <a:rPr lang="en-GB" smtClean="0"/>
              <a:t>15/10/2014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280C1-302C-4386-B50F-20DF96365B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3721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ar chart showing decline in tourism to the UK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210" y="1829374"/>
            <a:ext cx="6768752" cy="462658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48210" y="836712"/>
            <a:ext cx="8572262" cy="70788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This is a comparative bar chart. </a:t>
            </a:r>
          </a:p>
          <a:p>
            <a:pPr algn="ctr"/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What does it tell you? What could have caused this?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8210" y="115758"/>
            <a:ext cx="8572262" cy="46166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Bar Charts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8" name="Picture 4" descr="http://img.timeinc.net/time/magazine/archive/covers/2001/1101010914_40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5340" y="1628800"/>
            <a:ext cx="2248858" cy="2962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6765340" y="4797152"/>
            <a:ext cx="2230028" cy="163121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 smtClean="0"/>
              <a:t>The terror attack in September 2001 led to a decline in tourism to the UK.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7854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esb.ie/electric-cars/images/ownership-ecard-versus-conventional-ca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210" y="1772816"/>
            <a:ext cx="5112568" cy="4839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48210" y="115758"/>
            <a:ext cx="8572262" cy="46166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Bar Charts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8210" y="836712"/>
            <a:ext cx="8572262" cy="70788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This is a stacked bar chart. </a:t>
            </a:r>
          </a:p>
          <a:p>
            <a:pPr algn="ctr"/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What does it tell you?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00961" y="1601156"/>
            <a:ext cx="3312368" cy="101566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 smtClean="0"/>
              <a:t>This bar chart is on a website advertising electric cars.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535092" y="5596259"/>
            <a:ext cx="3312368" cy="101566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 smtClean="0"/>
              <a:t>Where would you make the biggest savings in running costs?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5531506" y="4192369"/>
            <a:ext cx="3312368" cy="132343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 smtClean="0"/>
              <a:t>It aims to show the savings you would make in running costs if you switched to using an electric car.</a:t>
            </a:r>
          </a:p>
        </p:txBody>
      </p:sp>
      <p:pic>
        <p:nvPicPr>
          <p:cNvPr id="2052" name="Picture 4" descr="http://t1.gstatic.com/images?q=tbn:ANd9GcQP9_yfxL6r-NVK5rvVZbTtsSDPSgE-fPP2Jxmi3uvTvzSFRXkibQ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5205" y="2687444"/>
            <a:ext cx="2252141" cy="1429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5854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95</Words>
  <Application>Microsoft Office PowerPoint</Application>
  <PresentationFormat>On-screen Show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Authorised Users Only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Howard</dc:creator>
  <cp:lastModifiedBy>M Howard</cp:lastModifiedBy>
  <cp:revision>5</cp:revision>
  <dcterms:created xsi:type="dcterms:W3CDTF">2014-10-15T07:20:50Z</dcterms:created>
  <dcterms:modified xsi:type="dcterms:W3CDTF">2014-10-15T07:57:48Z</dcterms:modified>
</cp:coreProperties>
</file>