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0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5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0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7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70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3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2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09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8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68CAA-1AC9-4E37-B4ED-72BFAF5AC929}" type="datetimeFigureOut">
              <a:rPr lang="en-GB" smtClean="0"/>
              <a:t>06/10/2014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C87D9-5869-41C5-A5BF-0B4D54C0E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1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01" y="908720"/>
            <a:ext cx="7128792" cy="529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2448" y="244147"/>
            <a:ext cx="855444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Interpreting line graphs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4287" y="1052736"/>
            <a:ext cx="1872207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Line graphs are an extremely useful way of visualising how something changes over time.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7" y="3236461"/>
            <a:ext cx="1872207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What does this line graph show you?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8829" y="4312191"/>
            <a:ext cx="1872207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What other situations might be best described using a line graph?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3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65018"/>
            <a:ext cx="4171219" cy="326625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858" y="90914"/>
            <a:ext cx="4181110" cy="324036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21" y="4148109"/>
            <a:ext cx="4138148" cy="262260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4198903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Coniferous forest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4079" y="26084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Savannah grassland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27543" y="26084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Tropical rainforest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6621" y="3376122"/>
            <a:ext cx="855444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These climate graphs allow you to compare the climate in three of the different biomes (large scale eco-systems) of the world.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9951" y="4198903"/>
            <a:ext cx="418111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bar chart shows rainfall while the line graph shows temperature.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6858" y="5909326"/>
            <a:ext cx="418111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Which biome do you think would be easiest to live in? Why?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9951" y="5181818"/>
            <a:ext cx="418111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Describe the climate in each biome.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704856" cy="6324544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6632"/>
            <a:ext cx="6619875" cy="4524375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284984"/>
            <a:ext cx="1872207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Which biome does our country lie in?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0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 Howard</cp:lastModifiedBy>
  <cp:revision>4</cp:revision>
  <dcterms:created xsi:type="dcterms:W3CDTF">2014-10-05T17:59:49Z</dcterms:created>
  <dcterms:modified xsi:type="dcterms:W3CDTF">2014-10-06T06:57:25Z</dcterms:modified>
</cp:coreProperties>
</file>