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1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9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91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0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2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42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0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54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66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7789E-AFEA-4240-BFE8-9303C4D3B353}" type="datetimeFigureOut">
              <a:rPr lang="en-GB" smtClean="0"/>
              <a:t>26/09/2014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6691-5C79-4B3E-8039-E1AFBEC75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8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280920" cy="585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88640"/>
            <a:ext cx="813690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Population Density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789040"/>
            <a:ext cx="2160240" cy="2246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Population density tells us the number of people per square kilometre of a country.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22879" y="5309874"/>
            <a:ext cx="550861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How does this compare to the countries with the highest population?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836712"/>
            <a:ext cx="4572000" cy="646331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Look at the map. Which countries have the highest population density? 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0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81936"/>
            <a:ext cx="8280920" cy="585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0" y="188640"/>
            <a:ext cx="885698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Population Density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1" y="836712"/>
            <a:ext cx="8856985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Population density = Total population ÷ Total land area (km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3564426"/>
            <a:ext cx="4248472" cy="28623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Can you estimate (by rounding to nice numbers) the population density of any of these countries?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Example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Population Density (China) ≈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1000000000 ÷ 10000000 = 100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31829"/>
              </p:ext>
            </p:extLst>
          </p:nvPr>
        </p:nvGraphicFramePr>
        <p:xfrm>
          <a:off x="251490" y="3426705"/>
          <a:ext cx="4396785" cy="308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449"/>
                <a:gridCol w="1713840"/>
                <a:gridCol w="131049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Country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Population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Area (km</a:t>
                      </a:r>
                      <a:r>
                        <a:rPr lang="en-GB" sz="1800" baseline="30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strike="noStrike" dirty="0" smtClean="0">
                          <a:effectLst/>
                          <a:latin typeface="Comic Sans MS" panose="030F0702030302020204" pitchFamily="66" charset="0"/>
                        </a:rPr>
                        <a:t>China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1,366,950,000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9,706,961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India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1,260,070,000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3,287,590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strike="noStrike" dirty="0" smtClean="0">
                          <a:effectLst/>
                          <a:latin typeface="Comic Sans MS" panose="030F0702030302020204" pitchFamily="66" charset="0"/>
                        </a:rPr>
                        <a:t>USA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318,804,000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9,826,675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Indonesia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252,164,800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1,919,440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Brazil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203,202,000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8,515,767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Pakistan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188,020,000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796,095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Nigeria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178,517,000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923,768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Bangladesh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157,036,000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147,570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strike="noStrike" dirty="0" smtClean="0">
                          <a:effectLst/>
                          <a:latin typeface="Comic Sans MS" panose="030F0702030302020204" pitchFamily="66" charset="0"/>
                        </a:rPr>
                        <a:t>Russia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146,149,200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17,098,242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b="0" u="none" dirty="0" smtClean="0">
                          <a:effectLst/>
                          <a:latin typeface="Comic Sans MS" panose="030F0702030302020204" pitchFamily="66" charset="0"/>
                        </a:rPr>
                        <a:t>Japan</a:t>
                      </a:r>
                      <a:endParaRPr lang="en-GB" sz="1800" b="0" u="none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>
                          <a:effectLst/>
                          <a:latin typeface="Comic Sans MS" panose="030F0702030302020204" pitchFamily="66" charset="0"/>
                        </a:rPr>
                        <a:t>127,040,000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8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377,944</a:t>
                      </a:r>
                      <a:endParaRPr lang="en-GB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98616" y="2682669"/>
            <a:ext cx="885698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China and India both have very large populations, but which has the higher population density? How can you tell this quickly?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1" y="1321978"/>
            <a:ext cx="8856986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Look at the table below showing the top ten countries of the world in terms of population.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Which of them has the highest area?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Which of them has the lowest area?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4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19" grpId="0" animBg="1"/>
      <p:bldP spid="19" grpId="1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173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6</cp:revision>
  <dcterms:created xsi:type="dcterms:W3CDTF">2014-09-26T11:38:29Z</dcterms:created>
  <dcterms:modified xsi:type="dcterms:W3CDTF">2014-09-26T12:11:10Z</dcterms:modified>
</cp:coreProperties>
</file>