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DE58E-01B8-40EB-AE20-1F2AE2F2519A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7D835-6850-4C20-9A9E-001BF4A00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380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7D835-6850-4C20-9A9E-001BF4A00E9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045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C28B-C3D4-41F7-A7AA-3FF0F4FF357F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2863-D7FF-404B-B760-DF94DA6E8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267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C28B-C3D4-41F7-A7AA-3FF0F4FF357F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2863-D7FF-404B-B760-DF94DA6E8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241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C28B-C3D4-41F7-A7AA-3FF0F4FF357F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2863-D7FF-404B-B760-DF94DA6E8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062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C28B-C3D4-41F7-A7AA-3FF0F4FF357F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2863-D7FF-404B-B760-DF94DA6E8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937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C28B-C3D4-41F7-A7AA-3FF0F4FF357F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2863-D7FF-404B-B760-DF94DA6E8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629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C28B-C3D4-41F7-A7AA-3FF0F4FF357F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2863-D7FF-404B-B760-DF94DA6E8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80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C28B-C3D4-41F7-A7AA-3FF0F4FF357F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2863-D7FF-404B-B760-DF94DA6E8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619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C28B-C3D4-41F7-A7AA-3FF0F4FF357F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2863-D7FF-404B-B760-DF94DA6E8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445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C28B-C3D4-41F7-A7AA-3FF0F4FF357F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2863-D7FF-404B-B760-DF94DA6E8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652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C28B-C3D4-41F7-A7AA-3FF0F4FF357F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2863-D7FF-404B-B760-DF94DA6E8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889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C28B-C3D4-41F7-A7AA-3FF0F4FF357F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E2863-D7FF-404B-B760-DF94DA6E8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025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1C28B-C3D4-41F7-A7AA-3FF0F4FF357F}" type="datetimeFigureOut">
              <a:rPr lang="en-GB" smtClean="0"/>
              <a:t>16/09/2014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E2863-D7FF-404B-B760-DF94DA6E8B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92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Map of the U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42" y="260648"/>
            <a:ext cx="5304853" cy="6334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652120" y="268857"/>
            <a:ext cx="3312368" cy="830997"/>
          </a:xfrm>
          <a:prstGeom prst="rect">
            <a:avLst/>
          </a:prstGeom>
          <a:solidFill>
            <a:schemeClr val="bg1"/>
          </a:solidFill>
          <a:ln w="412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atin typeface="Comic Sans MS" panose="030F0702030302020204" pitchFamily="66" charset="0"/>
              </a:rPr>
              <a:t>Reading scales on maps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52120" y="1279616"/>
            <a:ext cx="3312368" cy="4524315"/>
          </a:xfrm>
          <a:prstGeom prst="rect">
            <a:avLst/>
          </a:prstGeom>
          <a:solidFill>
            <a:schemeClr val="bg1"/>
          </a:solidFill>
          <a:ln w="412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This is a map of the United Kingdom.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In the top right corner is a scale to help you work out how far different places are from each other.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How far do you think Manchester is from London?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3635896" y="4149080"/>
            <a:ext cx="936104" cy="122413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029791" y="908720"/>
            <a:ext cx="1622329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652120" y="6102578"/>
            <a:ext cx="3312368" cy="461665"/>
          </a:xfrm>
          <a:prstGeom prst="rect">
            <a:avLst/>
          </a:prstGeom>
          <a:solidFill>
            <a:schemeClr val="bg1"/>
          </a:solidFill>
          <a:ln w="412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About 170 miles.</a:t>
            </a:r>
          </a:p>
        </p:txBody>
      </p:sp>
    </p:spTree>
    <p:extLst>
      <p:ext uri="{BB962C8B-B14F-4D97-AF65-F5344CB8AC3E}">
        <p14:creationId xmlns:p14="http://schemas.microsoft.com/office/powerpoint/2010/main" val="4028787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www.c-training-courses.co.uk/images/map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6264696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660232" y="345834"/>
            <a:ext cx="2304256" cy="6001643"/>
          </a:xfrm>
          <a:prstGeom prst="rect">
            <a:avLst/>
          </a:prstGeom>
          <a:solidFill>
            <a:schemeClr val="bg1"/>
          </a:solidFill>
          <a:ln w="412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What road would you travel along to get to </a:t>
            </a:r>
            <a:r>
              <a:rPr lang="en-GB" sz="2400" dirty="0" err="1" smtClean="0">
                <a:latin typeface="Comic Sans MS" panose="030F0702030302020204" pitchFamily="66" charset="0"/>
              </a:rPr>
              <a:t>Keynsham</a:t>
            </a:r>
            <a:r>
              <a:rPr lang="en-GB" sz="2400" dirty="0" smtClean="0">
                <a:latin typeface="Comic Sans MS" panose="030F0702030302020204" pitchFamily="66" charset="0"/>
              </a:rPr>
              <a:t> from Bath?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Approximately how far is it from Bath?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Approximately how many miles is this? </a:t>
            </a:r>
            <a:br>
              <a:rPr lang="en-GB" sz="2400" dirty="0" smtClean="0">
                <a:latin typeface="Comic Sans MS" panose="030F0702030302020204" pitchFamily="66" charset="0"/>
              </a:rPr>
            </a:br>
            <a:r>
              <a:rPr lang="en-GB" sz="2400" dirty="0" smtClean="0">
                <a:latin typeface="Comic Sans MS" panose="030F0702030302020204" pitchFamily="66" charset="0"/>
              </a:rPr>
              <a:t>(5 miles = 8 kilometres)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60232" y="345834"/>
            <a:ext cx="2304256" cy="6001643"/>
          </a:xfrm>
          <a:prstGeom prst="rect">
            <a:avLst/>
          </a:prstGeom>
          <a:solidFill>
            <a:schemeClr val="bg1"/>
          </a:solidFill>
          <a:ln w="412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What towns lie within a 5 kilometre radius of Bath?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Which towns are equidistant from Bath and </a:t>
            </a:r>
            <a:r>
              <a:rPr lang="en-GB" sz="2400" dirty="0" err="1" smtClean="0">
                <a:latin typeface="Comic Sans MS" panose="030F0702030302020204" pitchFamily="66" charset="0"/>
              </a:rPr>
              <a:t>Keynsham</a:t>
            </a:r>
            <a:r>
              <a:rPr lang="en-GB" sz="2400" dirty="0" smtClean="0">
                <a:latin typeface="Comic Sans MS" panose="030F0702030302020204" pitchFamily="66" charset="0"/>
              </a:rPr>
              <a:t>?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How far is the nearest campsite to Bath?</a:t>
            </a:r>
          </a:p>
        </p:txBody>
      </p:sp>
    </p:spTree>
    <p:extLst>
      <p:ext uri="{BB962C8B-B14F-4D97-AF65-F5344CB8AC3E}">
        <p14:creationId xmlns:p14="http://schemas.microsoft.com/office/powerpoint/2010/main" val="2472564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8" grpId="0" animBg="1"/>
      <p:bldP spid="8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107</Words>
  <Application>Microsoft Office PowerPoint</Application>
  <PresentationFormat>On-screen Show (4:3)</PresentationFormat>
  <Paragraphs>18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M Howard</cp:lastModifiedBy>
  <cp:revision>3</cp:revision>
  <dcterms:created xsi:type="dcterms:W3CDTF">2014-09-16T09:31:39Z</dcterms:created>
  <dcterms:modified xsi:type="dcterms:W3CDTF">2014-09-16T09:52:05Z</dcterms:modified>
</cp:coreProperties>
</file>