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F6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C9729-FBCC-4815-B88D-057343109190}" type="datetimeFigureOut">
              <a:rPr lang="en-GB" smtClean="0"/>
              <a:t>09/09/2014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722EC-09FF-4200-A9D6-28D042B99B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6098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C9729-FBCC-4815-B88D-057343109190}" type="datetimeFigureOut">
              <a:rPr lang="en-GB" smtClean="0"/>
              <a:t>09/09/2014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722EC-09FF-4200-A9D6-28D042B99B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2114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C9729-FBCC-4815-B88D-057343109190}" type="datetimeFigureOut">
              <a:rPr lang="en-GB" smtClean="0"/>
              <a:t>09/09/2014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722EC-09FF-4200-A9D6-28D042B99B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4468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C9729-FBCC-4815-B88D-057343109190}" type="datetimeFigureOut">
              <a:rPr lang="en-GB" smtClean="0"/>
              <a:t>09/09/2014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722EC-09FF-4200-A9D6-28D042B99B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9455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C9729-FBCC-4815-B88D-057343109190}" type="datetimeFigureOut">
              <a:rPr lang="en-GB" smtClean="0"/>
              <a:t>09/09/2014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722EC-09FF-4200-A9D6-28D042B99B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8214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C9729-FBCC-4815-B88D-057343109190}" type="datetimeFigureOut">
              <a:rPr lang="en-GB" smtClean="0"/>
              <a:t>09/09/2014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722EC-09FF-4200-A9D6-28D042B99B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9564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C9729-FBCC-4815-B88D-057343109190}" type="datetimeFigureOut">
              <a:rPr lang="en-GB" smtClean="0"/>
              <a:t>09/09/2014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722EC-09FF-4200-A9D6-28D042B99B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4078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C9729-FBCC-4815-B88D-057343109190}" type="datetimeFigureOut">
              <a:rPr lang="en-GB" smtClean="0"/>
              <a:t>09/09/2014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722EC-09FF-4200-A9D6-28D042B99B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1759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C9729-FBCC-4815-B88D-057343109190}" type="datetimeFigureOut">
              <a:rPr lang="en-GB" smtClean="0"/>
              <a:t>09/09/2014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722EC-09FF-4200-A9D6-28D042B99B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6562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C9729-FBCC-4815-B88D-057343109190}" type="datetimeFigureOut">
              <a:rPr lang="en-GB" smtClean="0"/>
              <a:t>09/09/2014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722EC-09FF-4200-A9D6-28D042B99B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5786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C9729-FBCC-4815-B88D-057343109190}" type="datetimeFigureOut">
              <a:rPr lang="en-GB" smtClean="0"/>
              <a:t>09/09/2014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722EC-09FF-4200-A9D6-28D042B99B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647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C9729-FBCC-4815-B88D-057343109190}" type="datetimeFigureOut">
              <a:rPr lang="en-GB" smtClean="0"/>
              <a:t>09/09/2014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722EC-09FF-4200-A9D6-28D042B99B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510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http://www.microbeworld.org/images/stories/timeline/timeline7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348" y="3072592"/>
            <a:ext cx="9144000" cy="3790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7504" y="116632"/>
            <a:ext cx="8784976" cy="461665"/>
          </a:xfrm>
          <a:prstGeom prst="rect">
            <a:avLst/>
          </a:prstGeom>
          <a:solidFill>
            <a:srgbClr val="EAF676"/>
          </a:solidFill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latin typeface="Comic Sans MS" panose="030F0702030302020204" pitchFamily="66" charset="0"/>
              </a:rPr>
              <a:t>Timelines</a:t>
            </a:r>
            <a:endParaRPr lang="en-GB" sz="2400" b="1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7504" y="730697"/>
            <a:ext cx="8784976" cy="1446550"/>
          </a:xfrm>
          <a:prstGeom prst="rect">
            <a:avLst/>
          </a:prstGeom>
          <a:solidFill>
            <a:srgbClr val="EAF676"/>
          </a:solidFill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Which area(s) of the curriculum might you use timelines in?</a:t>
            </a:r>
          </a:p>
          <a:p>
            <a:pPr algn="ctr"/>
            <a:endParaRPr lang="en-GB" sz="8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Why are they useful?</a:t>
            </a:r>
          </a:p>
          <a:p>
            <a:pPr algn="ctr"/>
            <a:endParaRPr lang="en-GB" sz="8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What numeracy skills do you need to analyse them? 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7504" y="2348880"/>
            <a:ext cx="8784976" cy="461665"/>
          </a:xfrm>
          <a:prstGeom prst="rect">
            <a:avLst/>
          </a:prstGeom>
          <a:solidFill>
            <a:srgbClr val="EAF676"/>
          </a:solidFill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On the next page is a timeline of British History. </a:t>
            </a:r>
          </a:p>
        </p:txBody>
      </p:sp>
    </p:spTree>
    <p:extLst>
      <p:ext uri="{BB962C8B-B14F-4D97-AF65-F5344CB8AC3E}">
        <p14:creationId xmlns:p14="http://schemas.microsoft.com/office/powerpoint/2010/main" val="2412224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imelin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-1847"/>
            <a:ext cx="7620000" cy="2171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timeline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160617"/>
            <a:ext cx="838200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timeline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540237"/>
            <a:ext cx="7620000" cy="2171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07504" y="116632"/>
            <a:ext cx="2016224" cy="1477328"/>
          </a:xfrm>
          <a:prstGeom prst="rect">
            <a:avLst/>
          </a:prstGeom>
          <a:solidFill>
            <a:srgbClr val="EAF676"/>
          </a:solidFill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In what year did Elizabeth II become queen? </a:t>
            </a:r>
          </a:p>
          <a:p>
            <a:pPr algn="ctr"/>
            <a:r>
              <a:rPr lang="en-GB" dirty="0" smtClean="0">
                <a:latin typeface="Comic Sans MS" panose="030F0702030302020204" pitchFamily="66" charset="0"/>
              </a:rPr>
              <a:t>How many years ago was this?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76256" y="1268760"/>
            <a:ext cx="2016224" cy="1200329"/>
          </a:xfrm>
          <a:prstGeom prst="rect">
            <a:avLst/>
          </a:prstGeom>
          <a:solidFill>
            <a:srgbClr val="EAF676"/>
          </a:solidFill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How many years ago did Ireland gain independence?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4102" y="3381123"/>
            <a:ext cx="2016224" cy="923330"/>
          </a:xfrm>
          <a:prstGeom prst="rect">
            <a:avLst/>
          </a:prstGeom>
          <a:solidFill>
            <a:srgbClr val="EAF676"/>
          </a:solidFill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How many years did the cold war last for?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1242" y="3923701"/>
            <a:ext cx="2016224" cy="2308324"/>
          </a:xfrm>
          <a:prstGeom prst="rect">
            <a:avLst/>
          </a:prstGeom>
          <a:solidFill>
            <a:srgbClr val="EAF676"/>
          </a:solidFill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How many years were there between America gaining independence and Ireland gaining independence?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05536" y="979439"/>
            <a:ext cx="2016224" cy="923330"/>
          </a:xfrm>
          <a:prstGeom prst="rect">
            <a:avLst/>
          </a:prstGeom>
          <a:solidFill>
            <a:srgbClr val="EAF676"/>
          </a:solidFill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Can you make up your </a:t>
            </a:r>
            <a:r>
              <a:rPr lang="en-GB" smtClean="0">
                <a:latin typeface="Comic Sans MS" panose="030F0702030302020204" pitchFamily="66" charset="0"/>
              </a:rPr>
              <a:t>own questions?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446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96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Authorised Users Only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Howard</dc:creator>
  <cp:lastModifiedBy>M Howard</cp:lastModifiedBy>
  <cp:revision>5</cp:revision>
  <dcterms:created xsi:type="dcterms:W3CDTF">2014-09-09T07:30:02Z</dcterms:created>
  <dcterms:modified xsi:type="dcterms:W3CDTF">2014-09-09T07:45:23Z</dcterms:modified>
</cp:coreProperties>
</file>