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729-FBCC-4815-B88D-057343109190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22EC-09FF-4200-A9D6-28D042B99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09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729-FBCC-4815-B88D-057343109190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22EC-09FF-4200-A9D6-28D042B99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1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729-FBCC-4815-B88D-057343109190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22EC-09FF-4200-A9D6-28D042B99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46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729-FBCC-4815-B88D-057343109190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22EC-09FF-4200-A9D6-28D042B99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45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729-FBCC-4815-B88D-057343109190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22EC-09FF-4200-A9D6-28D042B99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21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729-FBCC-4815-B88D-057343109190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22EC-09FF-4200-A9D6-28D042B99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56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729-FBCC-4815-B88D-057343109190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22EC-09FF-4200-A9D6-28D042B99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07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729-FBCC-4815-B88D-057343109190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22EC-09FF-4200-A9D6-28D042B99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75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729-FBCC-4815-B88D-057343109190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22EC-09FF-4200-A9D6-28D042B99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56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729-FBCC-4815-B88D-057343109190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22EC-09FF-4200-A9D6-28D042B99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78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729-FBCC-4815-B88D-057343109190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22EC-09FF-4200-A9D6-28D042B99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4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C9729-FBCC-4815-B88D-057343109190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722EC-09FF-4200-A9D6-28D042B99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51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www.microbeworld.org/images/stories/timeline/timeline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48" y="3072592"/>
            <a:ext cx="914400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116632"/>
            <a:ext cx="8784976" cy="461665"/>
          </a:xfrm>
          <a:prstGeom prst="rect">
            <a:avLst/>
          </a:prstGeom>
          <a:solidFill>
            <a:srgbClr val="EAF676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Comic Sans MS" panose="030F0702030302020204" pitchFamily="66" charset="0"/>
              </a:rPr>
              <a:t>Timelines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730697"/>
            <a:ext cx="8784976" cy="1446550"/>
          </a:xfrm>
          <a:prstGeom prst="rect">
            <a:avLst/>
          </a:prstGeom>
          <a:solidFill>
            <a:srgbClr val="EAF676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Which area(s) of the curriculum might you use timelines in?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Why are they useful?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What numeracy skills do you need to analyse them?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2348880"/>
            <a:ext cx="8784976" cy="461665"/>
          </a:xfrm>
          <a:prstGeom prst="rect">
            <a:avLst/>
          </a:prstGeom>
          <a:solidFill>
            <a:srgbClr val="EAF676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On the next page is a timeline of British History. </a:t>
            </a:r>
          </a:p>
        </p:txBody>
      </p:sp>
    </p:spTree>
    <p:extLst>
      <p:ext uri="{BB962C8B-B14F-4D97-AF65-F5344CB8AC3E}">
        <p14:creationId xmlns:p14="http://schemas.microsoft.com/office/powerpoint/2010/main" val="241222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imelin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-1847"/>
            <a:ext cx="7620000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imeline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60617"/>
            <a:ext cx="8382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imeline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40237"/>
            <a:ext cx="7620000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7504" y="116632"/>
            <a:ext cx="2016224" cy="1477328"/>
          </a:xfrm>
          <a:prstGeom prst="rect">
            <a:avLst/>
          </a:prstGeom>
          <a:solidFill>
            <a:srgbClr val="EAF676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In what year did Elizabeth II become queen?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How many years ago was this?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76256" y="1268760"/>
            <a:ext cx="2016224" cy="1200329"/>
          </a:xfrm>
          <a:prstGeom prst="rect">
            <a:avLst/>
          </a:prstGeom>
          <a:solidFill>
            <a:srgbClr val="EAF676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How many years ago did Ireland gain independence?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102" y="3381123"/>
            <a:ext cx="2016224" cy="923330"/>
          </a:xfrm>
          <a:prstGeom prst="rect">
            <a:avLst/>
          </a:prstGeom>
          <a:solidFill>
            <a:srgbClr val="EAF676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How many years did the cold war last for?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1242" y="3923701"/>
            <a:ext cx="2016224" cy="2308324"/>
          </a:xfrm>
          <a:prstGeom prst="rect">
            <a:avLst/>
          </a:prstGeom>
          <a:solidFill>
            <a:srgbClr val="EAF676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How many years were there between America gaining independence and Ireland gaining independence?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05536" y="979439"/>
            <a:ext cx="2016224" cy="923330"/>
          </a:xfrm>
          <a:prstGeom prst="rect">
            <a:avLst/>
          </a:prstGeom>
          <a:solidFill>
            <a:srgbClr val="EAF676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Can you make up your </a:t>
            </a:r>
            <a:r>
              <a:rPr lang="en-GB" smtClean="0">
                <a:latin typeface="Comic Sans MS" panose="030F0702030302020204" pitchFamily="66" charset="0"/>
              </a:rPr>
              <a:t>own questions?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4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96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5</cp:revision>
  <dcterms:created xsi:type="dcterms:W3CDTF">2014-09-09T07:30:02Z</dcterms:created>
  <dcterms:modified xsi:type="dcterms:W3CDTF">2014-09-09T07:45:23Z</dcterms:modified>
</cp:coreProperties>
</file>