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52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0377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218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22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019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034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77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434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87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45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262F6-2F03-44B6-BCE2-DA8AAB0BD6BC}" type="datetimeFigureOut">
              <a:rPr lang="en-GB" smtClean="0"/>
              <a:t>11/07/2014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F526B-C0C1-4BDB-ABAB-DDDC5956B1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93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bized.co.uk/sites/bized/files/images/timessqu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65" y="980728"/>
            <a:ext cx="3804372" cy="230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iego.org/sites/wiego.org/files/thailand-08-lt-beaders-romklao-05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3445" y="980728"/>
            <a:ext cx="4962349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t3.gstatic.com/images?q=tbn:ANd9GcSBEnpvyaE-vetZ7FmS4rXICg0FMwaEJmPIDAkmXNFQvJcDJVZ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319" y="4293096"/>
            <a:ext cx="2980165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data:image/jpeg;base64,/9j/4AAQSkZJRgABAQAAAQABAAD/2wCEAAkGBxQSEhQUEhQUFBQXEhQVFBUVFBAXFBQYFBQWFhQUFBUYHCggGBolHBUUITEhJSkrLi4vFx8zODMsNygtLisBCgoKDg0OGxAQGiwkICQsLCwsLCw0LCwsLCwsLCwsLCwsLCwsLCwsLCwsLCwsLCwsLSwsLCwsLCwsLCwsLCwsLP/AABEIAJUA4AMBIgACEQEDEQH/xAAcAAACAgMBAQAAAAAAAAAAAAAEBQMGAAIHAQj/xAA+EAABAwIEAwYEAwYEBwAAAAABAAIDBBEFEiExBkFREyIyYXGBB5GhsUJS0RQjcoLB8DNikuEkQ3OistLy/8QAGgEAAwEBAQEAAAAAAAAAAAAAAgMEAQAFBv/EACMRAAICAgICAgMBAAAAAAAAAAABAhEDMRIhBEEiURMyYZH/2gAMAwEAAhEDEQA/ALvTR3cvMaqMvdHRFUTNSVXsYlJcfVRaQ/bBJakDReCQlCdkdyjaWAkLEg2TMZdYIw5TaM0KiwvVzvVGog8qJaeOxspZITm0W8g72iPihsLlMURbkyARnKiaFttVJTMzXvspaaOxPRFxMsbUUt0Y9J2d03CZ57tBRWClYPOwdEJIEZI66FelsJEAbqiZG6KKEaomoGixaOEeKV8dNE+aU2YwXPU9APMr534hx2aundLKTzyMv3Y230a39ea6B8ZcTu+KnYSQ0Oe8A6ZjYMv5gZvmq3hfDYdGHO0J1QOagrY7Hic3SKbIDr/YUZb9F0Kr4Zbl7o1VWxLBXR3Nr6+aLH5EZBZPEnFWKG9CiGw20Lhrrp0URZ100v8AqiKRjX6FxGhtcdfNPJmiCmOV1jsR9Cut/CbFzGTSPILHEuiN9QebfMFcqezXQeXrbcp7w7iboJYpQA7s3A/xAGx97IZKzUfS9G3RSFuq8ozdoI5gH56qVo3QowXTt1UNMzvIqbda0bNUPsICiNmEqvVbgXJ5XvywkqnvmJ1Q10EieVvRGNeGAdSlcNTp5qYSZvULUjmTyuzO9kvp6vLOByJIXtJKS43WtRABK0rUYy1xQXcCpqyWxA5KGjetqwZhpyKYAN6ePuqWGIEIOiqLtARMT7OsitA0yV8anZoNFmQqRjOq5mx2CO3UL0VM1CPKSw5bPaUaqWuflaT0BPyXlEEl45md2QjabGQ2JG4b+K3zQyfGNmwjykkcsbh4qJZKicizn3YL6OAPi9OQ9FYKenFha1uVlXsbniB/etLWABrHC+VoGwNtlDhmKmFwDHCWE7/nZ5gjcKOUXNbPTi+L0W9sK8mwkP0I3RmFzBwvyTSlgJOnNIUXY9zo5hi/B1jcD0VUqcOdC+zgbeS+kabDxzCRcV8Gx1IzDuuF9QN9FbilNbIsv45fxnEDTu7thoQTf81luWZGPc0bWI9gD90TVtMM/ZO2aSPLU6/ZMsEw41D2RW/xHC9vyh1zf2VlpqyFpp0fQGDPLoInHcxsJ92hGDZR07A1oA2AAHoNApDssBF8h1KloWqFx3RVCEK2aVTjCXJA08s2qqhqcwuFdeKsL7eENuRY30XOXtkgNng25FZxewk0+hpRM7wui6gZXXCRUtYTr0KfSVILQ7fqsQTVE+GUwdclSdmL2I2UEUml2qdtYBujQLTsOpngei1qq5sZuSLJNV4oI2lU6uxOSY5b6XWOaSGYsEpui7s4pb2mVvVXDDpe0sVzfhfA7uBIuulYazLol48rkyjyfHhjXWx0vXhRuK1M2ifyIVBkNQg5ETK5DSJbNewqibokPGUgIY3nqb9Btb3/AKKx0o0XPeJsQzVMltm6X5C2n6ped1ChvjR5ZBHieH3abAG4s5p2KqDcEe2Qdm0tudt/r0VrZiJkdlYAd9funvDeEiV+vUX/AEUcJSj0vZ6s4wq36JqLB3sgzCwA1udvNA0nF7In2eM4G7ou/l/iaNQr7jVGOyybDKQuJ0nDM0VQezIL8x7jzYSDq1ybxUXTJ4yc42jtmE4tDUMvE9rvQ6/JC8U4n+zxX5nRV7h+kLJQcjoZrAljrd4c7kaH1Ca/EKVraN7iBmFst+RTU7RNKNM4ri0gkkc86+JdH+E+F9x1Q4akBjD5fiI+iruAcHvnc19SHRxSOaALWfISL6A6gW3K7BR07Y2tYwBrWiwA2ATlJPpCJRa7fsYRhezbLI1lV4Uz0KFpR1ENEAmVKNEEdhMVah1n+E7FBYthDJBly5r7HonjqYO0cNFtHHYZbWtsqq6FWccxXDH0kmV40PhPL0WtLV8jqF03ifC2VMLm2u8DQjcFcoihcxxa4WcDYhRZk4O/Rf46jlXexzFUFuvJEyObYEJVHroioxfRTSz0VR8ZAmKi7SUrwWjzP16p7idGezJHRQcGRZ32dyQ8m0VwUYLoveCU+Vl7JnCDe6BdLYZRsjad+ibB+iHJbbbCpZTbVaRvXjpl7HHe3IBO3oRL4xJCNFA7dZi1fFTxOlneI2NGrnfYDmVzGv4plxSTsKMughAzTTHx5SbNAHInWwTVjbI3JHVTiUMbSXSR3aCS3OzNp5XuuPY5VEh7hu92a3zdb6qCtpYaZ7ooA7QNzvec0jydbk8h5Be0zhIW9ALe+ymzv5V9F/iwpcn7AsK7R0ZeG5ZI5ctx4XkAOt5aEBdC4SxuBjiHB4f+Ut8PvsVWcPk/Z5nuDQ9jxZzD4XflI6OFz63Vop5qNoBa6RhygkPjc8aDXUDe5GnkUFd8kUTjSrun7Q0x/HWMDS27gT3r9DyQ1FQMncCRexu3y9FTsT4i/aC6JtPJG4eAkWEmuhDTqPdX7h6Exkg8svzIBI9kuXc+zF8MfWxwylDCOdtr6kehVd4sw59WxwYCQwHI0f8AMkNhv+Vov81YJn6+qJi0bYCwt8lQoWR/k4tN9irDKIsji7Q5pGR5bnlfe30+SYRLx62hTIxUekJyZHN8mGRrSuOikiUGInRMehYAOSaQbJUzcJqzwrIhM9lJNsqirITo4utbdbQONlO83FrXuFWTEMDAD3RoeaovHeDNa/tRpfdXaizkEO7tjoguJ8MbLFrckIckFNOLHYcjhJSOTk2Oia4dBdL20ZbIWu3Bt+is2HU2my8KUXdH0HNKNkVVHplUeBUzYnnqVJit27KChPNanQN/EsNkbA5Jn1O1kxpSbJ0X30Imug5jLlMYG6XQdLGMwa42JFwDzTYx2FgrMcfbPPzTT6Rwj4w4sZ6ltOXfu4mFzhfxPP8At91J8OIrQF1rZn3v+a2jfYD7pFxzgtQ6tqJBDKWXe4PI0IFm3v6lXXhyk7KBjPytAP8AVX44qiKTK9xU0sqb8nsFvVuh+hQ2GSGxt1/3Vk4nw0zR93xtOZnmRy9wqhSyOYQ4bEbH+9153l46nf2ep4eTljr2iyUVO8u01B3H6q90T2xsygDMRtuAqZw/Va63v6XVugvvlJ8yQpVf2UTmtGuHYOBKZni5/Dfr19E+gb0/vqUGyWzS55DWtBJPIAakkoyiq2uZHplMjO0a06Ei+unUXHzTMWNS7RLlyNbNiNUbyQbfEi3KiJMyF6liUJU8a5bMYZCg8SKNi2S7Ejqilo5EEO4TN2yW03iTGXZZHRzBKCouEzjPNB0cQACMLu7foq5E5FO8McHE6HRSSHM02F0PHK1922uRsiqcm1juufRq7Oe8RYcWTNeR4hb3CJoBorDxFSNdEeZBuEjgGll5nkwrJf2er4+TliS+gDE23SpxLU5xAJbJA52wUbXZZB9G1M4khWzDIbDM7YJVhOH2tdWKZncsFX42K3bJPLzJLig1tE11i4XPLy9EXkCyHwj0H2QHEWJtpaaed20cbneptoPnZX0eafPNfxHUz1zx2z+zMxYGaZchl2t/KF0GlGi5Jw+0mqZffPHf1uSfqV1ttQ1je8eW3O3orYpJdEzfYWwXVW4ww0QvDwLRyXPkHfiHl1SviH4gvicWQRa/nk29Q0JZFxhUz3iqcsrLZnMcxseQgX7jh+uqTmxLLHj7KMGV4ZcvXssmBYg2PdwsrLR44JnZYmvkPRgv83bBKOEeG6OuYJmh1mnK+LM4ZXDWzwD/AGF0/DsPjhaGxsaxo5NAChXgU/lL/CzJ5ya+Me/6L6XCXyi04DWafuwb5vJ56eQSL4nzSRx0k8XdLJpGgjYZwMoPkcllYuJMV7CB7m+IjK3+I6N+pVZ+I7nGGipmnWSdjQOuQC59iR81ZjxxhSSIMk3O2xzwti7ayFkzRa+jh+Vw8TU9eVz7gu+H4rPQON4ZxnjB2D28x6j7LolZAW6jUfb1SMmPjrQyEr2Dc1PGhWO1RcSVENhrNkpxE95Nm7JLXu7y2ejkbUW6PqDogaDdFVTtFy0c9kVLUXOXZMjsfRJHtyuBCaskuy5VskTA0LDcluiLZFYhxJvzQWHSO1vspp61kV77brZXdI5BssQLSLbgqnMFiR00VgZi2YAt2KHw+gDnvc4X7yjzYnKizBlUbsVso8/K62m4fkLbsIv0Kf2AOiJGyCPjRWwn5MvRXcLw58fjOqYVDrNPoVLIdVplvYJ0IKCpCZ5HN2xnS3yNvvlF/kud/HLEclHFADrNKM38MdifrZdGh8I9FxT431Washj5MjJ93a/om4lchc3USj8Lx3rYv+o37ErowpgHP0/CufcNj/jY/KYD5Cy6VWGznfwgfMqlaEPZzbiuga9ucbs3G1x0uleA0xdcC4MhA72XK5n4e87UG/PRMOLcRteJubM5xuRyANsvqUFgVe2Adpe7WSNDmFoJMTr3dciwcLDQa6ooUp2zZXxpFo4Qx00WIAuzNp5csLw4ghoHgdcDWzidejl3SZ/ILmlRgsdSOzcBe12kcweYVjoMUdDTPbKbyw/u7n8fdvG75b+hQSVuzlome0VNVkP+HBq7oZHeEfygE+4S6Vv7Rj0MZ1bSUxeemeQ3/wDVPOEKEtga53jkd2jieeY319rKm8FQyVOL1U0jXtaZpHHMHNuyJ3ZwjXkSL+eVLu23/Aq6SGPxfpuwloa9mjopxHIerXatP0cPddKidmaDuCPndVj4kYc2egna7UiJ7x5OjGZp9v6pxw7LmpoCdzDGf+0Jb7gGv3B6yl7M3HhO3l5FSU7k0ewEWOoKV9jkfbluFO40NsPvokNa7vJ246Ku1Tu8UE30bEPw5S1RUeHjRe1RW+jvZ5M8DKSsq5CGHKiK6mzN06JbSzXdkKviTMdYazuC61qaUP5IiBtm6LH3y/ol38rNror1TR5H2Gg5DonGHNsxQ4jT6Ak6g6e6LjFmeyGUm32GkqB2nvIl2yGi3U85s1YaAuOqmgbufZC31R8bbNXHBcHhC4jxxhE1dicogyExgg53ho0AAtfc3XbIXWZc7AEn2XOeGcDE9TJVvcQcz3MaLfjJtf2RwfG2DPukUTC+FaikqYDUhgzPc4ZHhw03vbZWTG6wMhMp2LW+++ifY9QZy2dhBsW3PVoFvnr7rmnG1daip2FxGaV/h3sy9vqQnQlcbFtdlFnqM8heXPa4uJvuQf8A6smeFRdpGI3Pbl777HuhjiNQX27xOUWFzrbqlDXm3j/CdCCdXHvNGm/O6aYbe57sbg2LWxADQdn6WzPBKODpmy0dpoxaGklHOOPXyygG6Lx2ETSxxDeQgeeXd30v81mGgPoIBzbGG+4CI4Lj7epMh17BhZ/M83PyAHzQ5HVgwV0XTKI27aNbf2aP9lrh1OBG0kd5zQXHS5Ju7fpdx+azFXERSW3yED1doPuiNGN8mt+gCkHpFC4+q3dlIyPxSuFI0c88pFz6BoKuVHF2QijH4WBv+kAIWjw5kgEkjQ5xkEozDwkAhpF9jYlGSm8rfJG31QCXdhhCHq4r2PT7FELxw0SmNApj3VXZHd5Pat1mqvA6pEw4jqjHdUVUVNT+FDVJWvRi2NnvGXXok+GgOlcU2rLdmeWiRYI1zHOvqLq+OiYs4Oi1luG6a2WOaC3ooa+YMZvrsEpLugjSUh49OSmm0ah2v8I581LVu0XPYS0Qw7rasdoo6c6rTEH7LDQaPVwCbv2SjCxd5PQfdNJiuZwHj7yKOQNNnOYWtPm7RVDBqgtaC0XzNDHsv4XN026EK047JdjGerj9gqxUwAa2168/onQhcRUpdjvEpmspZXSBrR2Zs24zX8h8l87cUVxc5jM1uziy2se92jrv15bBdJ4rn7OmcSSXPIbckk2J13XIppC99+6c0hNja/d2DjyaRyvqjjHiqOTvsicD3tWHVrbi1/Is205EpjQR9557O1ntaCCcsbuY/wA1wCl0bb5e4SHOJ7t7uaPEwDlbqmfDzWukjF3NvK253aG3Aa5o5uBujh+yOno7Bg9Xkp5GG4yai/pzVy+HtJkpQ8izpSZD/Nt9LLnmJOvO6Fu8zgz/AFGxPyuuyUUIYxrRoGtAHsEnMzcaB8QN8jesjB7A5j/4ryt/eOEY23d6DcLaTWUf5G3/AJn6N+QB+a3pR3nO6/YaD63SV9h/wJAshKcXeSiZ3WB+S8gZlCw1kixeNK9CwIT4i7ulIYjqm+KusCk1Me8pp7GR0P4z3UDUuRJdogKl62WjENa2W7AFBRd1YsXpJEjGsc9+SAxxoeGtPULxYgiqkb6NMObZ25PqjK5yxYlDSGnKFxJ+qxYuOJMDHdJ6n7I2U6rFi57OEOISEzvHJoa0elr/ANUqrDqsWKuOkTvZzz4n1JDI2jbUrmoeNLtBsCNyCSdnH0XixYxkdE8EQcRYlp7NziQdy3p0TXh6R0clO4Ov+JgIBDMzrOAB01ssWLY7Mlo6dwsO3xSIu5Ne8DzAAH3XZwsWKbLsZDQjnqS0PcNzK/2y90fZM4+602/CLD2WLFnpGeySTXKvZjp7rFiwI8HIKULFixnIrWMu39Upo3d73WLFJL9h8dDaR2iW1D9VixbIyJ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8" name="Picture 10" descr="https://nationalcareersservice.direct.gov.uk/SiteCollectionImages/Job%20Profile%20Photos/Job%20Profile%20Photos/Hospital-Docto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65" y="3288714"/>
            <a:ext cx="4846288" cy="3236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3488" y="4293097"/>
            <a:ext cx="94297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0" y="188640"/>
            <a:ext cx="9144000" cy="4924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>
                <a:latin typeface="Comic Sans MS" panose="030F0702030302020204" pitchFamily="66" charset="0"/>
              </a:rPr>
              <a:t>How could you represent economy activity using a graph?</a:t>
            </a:r>
            <a:endParaRPr lang="en-GB" sz="2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9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h-igcse-geography.wikispaces.com/file/view/B42.G_Triangle_eoc_act.png/111098955/B42.G_Triangle_eoc_a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9893" y="1230237"/>
            <a:ext cx="8347641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88640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Triangular graphs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721" y="455559"/>
            <a:ext cx="2453063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Triangular graphs are often used in humanities to describe things.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46051" y="5733256"/>
            <a:ext cx="3600400" cy="0"/>
          </a:xfrm>
          <a:prstGeom prst="straightConnector1">
            <a:avLst/>
          </a:prstGeom>
          <a:ln w="6032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989726" y="5750020"/>
            <a:ext cx="216024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44227" y="4221088"/>
            <a:ext cx="1080120" cy="1512168"/>
          </a:xfrm>
          <a:prstGeom prst="straightConnector1">
            <a:avLst/>
          </a:prstGeom>
          <a:ln w="444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17817" y="763335"/>
            <a:ext cx="2933992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graph shows the economy activity of different countries.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95380" y="1862905"/>
            <a:ext cx="2458070" cy="17851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JAPAN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8% Agriculture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34% Industry</a:t>
            </a:r>
          </a:p>
          <a:p>
            <a:pPr algn="ctr"/>
            <a:endParaRPr lang="en-GB" sz="1000" dirty="0">
              <a:latin typeface="Comic Sans MS" panose="030F0702030302020204" pitchFamily="66" charset="0"/>
            </a:endParaRPr>
          </a:p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58% Services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52319" y="3789040"/>
            <a:ext cx="1599489" cy="224676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Which countries have 50% of their economic activity as services?</a:t>
            </a:r>
          </a:p>
        </p:txBody>
      </p:sp>
      <p:sp>
        <p:nvSpPr>
          <p:cNvPr id="15" name="Oval 14"/>
          <p:cNvSpPr/>
          <p:nvPr/>
        </p:nvSpPr>
        <p:spPr>
          <a:xfrm>
            <a:off x="2989726" y="4581128"/>
            <a:ext cx="1150226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3348814" y="5260105"/>
            <a:ext cx="1150226" cy="57606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0" y="1875162"/>
            <a:ext cx="1560831" cy="3304514"/>
            <a:chOff x="0" y="1875162"/>
            <a:chExt cx="1560831" cy="3304514"/>
          </a:xfrm>
        </p:grpSpPr>
        <p:cxnSp>
          <p:nvCxnSpPr>
            <p:cNvPr id="21" name="Straight Arrow Connector 20"/>
            <p:cNvCxnSpPr/>
            <p:nvPr/>
          </p:nvCxnSpPr>
          <p:spPr>
            <a:xfrm>
              <a:off x="899592" y="4365104"/>
              <a:ext cx="360040" cy="504056"/>
            </a:xfrm>
            <a:prstGeom prst="straightConnector1">
              <a:avLst/>
            </a:prstGeom>
            <a:ln w="66675">
              <a:solidFill>
                <a:schemeClr val="accent3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0" y="1875162"/>
              <a:ext cx="1259632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anose="030F0702030302020204" pitchFamily="66" charset="0"/>
                </a:rPr>
                <a:t>The direction of the lines by the numbers shows how to read the graph</a:t>
              </a:r>
              <a:endParaRPr lang="en-GB" dirty="0">
                <a:latin typeface="Comic Sans MS" panose="030F0702030302020204" pitchFamily="66" charset="0"/>
              </a:endParaRP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1470821" y="5053662"/>
              <a:ext cx="90010" cy="126014"/>
            </a:xfrm>
            <a:prstGeom prst="straightConnector1">
              <a:avLst/>
            </a:prstGeom>
            <a:ln w="66675">
              <a:solidFill>
                <a:schemeClr val="accent3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8463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5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h-igcse-geography.wikispaces.com/file/view/B42.G_Triangle_eoc_act.png/111098955/B42.G_Triangle_eoc_ac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450" y="1052736"/>
            <a:ext cx="8347641" cy="5616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67716" y="163171"/>
            <a:ext cx="87129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Triangular graphs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4721" y="455559"/>
            <a:ext cx="2453063" cy="1631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Take it in turns to describe the economic activity of different countries.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76256" y="1219849"/>
            <a:ext cx="1887521" cy="10156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See who can guess the country first.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20016" y="2845385"/>
            <a:ext cx="12473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Where do you think the UK would lie?</a:t>
            </a:r>
            <a:endParaRPr lang="en-GB" sz="2000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547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101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12</cp:revision>
  <dcterms:created xsi:type="dcterms:W3CDTF">2014-07-11T13:02:06Z</dcterms:created>
  <dcterms:modified xsi:type="dcterms:W3CDTF">2014-07-11T16:03:21Z</dcterms:modified>
</cp:coreProperties>
</file>