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7" d="100"/>
          <a:sy n="47" d="100"/>
        </p:scale>
        <p:origin x="-2046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579B-7C5C-41F0-B8B3-F87322D00AA7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14ED-99D7-472D-BFEC-655040553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90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579B-7C5C-41F0-B8B3-F87322D00AA7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14ED-99D7-472D-BFEC-655040553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21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579B-7C5C-41F0-B8B3-F87322D00AA7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14ED-99D7-472D-BFEC-655040553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83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579B-7C5C-41F0-B8B3-F87322D00AA7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14ED-99D7-472D-BFEC-655040553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67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579B-7C5C-41F0-B8B3-F87322D00AA7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14ED-99D7-472D-BFEC-655040553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2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579B-7C5C-41F0-B8B3-F87322D00AA7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14ED-99D7-472D-BFEC-655040553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49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579B-7C5C-41F0-B8B3-F87322D00AA7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14ED-99D7-472D-BFEC-655040553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389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579B-7C5C-41F0-B8B3-F87322D00AA7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14ED-99D7-472D-BFEC-655040553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707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579B-7C5C-41F0-B8B3-F87322D00AA7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14ED-99D7-472D-BFEC-655040553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85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579B-7C5C-41F0-B8B3-F87322D00AA7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14ED-99D7-472D-BFEC-655040553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48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579B-7C5C-41F0-B8B3-F87322D00AA7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914ED-99D7-472D-BFEC-655040553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20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579B-7C5C-41F0-B8B3-F87322D00AA7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914ED-99D7-472D-BFEC-655040553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31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data:image/jpeg;base64,/9j/4AAQSkZJRgABAQAAAQABAAD/2wCEAAkGBhMSERUUExQWExUWFxgYFxgYGBscGxoYHRofGhscHB0gHigiGhwjGhoaHy8gJScpLS0sHR4xNTAqNScrLCkBCQoKDgwOGg8PGiwkHyQsLCksLCwsLCwsLCwsLCwsLCw0LCwsLCosLCwsLCwsLCwsLCwsLCwsLCwsLCwsLCwsLP/AABEIAPgAywMBIgACEQEDEQH/xAAbAAADAQEBAQEAAAAAAAAAAAADBAUCAQAGB//EAD4QAAIBAgUCBAMFBwMDBQEAAAECEQMhAAQSMUEiUQUTYXEygZEjQlKhsQYUM3LB0fBi4fFDktIVU6KywmP/xAAaAQADAQEBAQAAAAAAAAAAAAABAgMABAYF/8QALBEAAgIBAwMCBQUBAQAAAAAAAAECESESMUEDUfAiYXGhsdHxEzKRweGBBP/aAAwDAQACEQMRAD8AteTrdisRO/yH/OM+SqsQWAuTBZQPTn/IwwiAlpAloO1thF4xynQUM0KRJN1BHbt7Y8wkm7PpNipYajdSCB1akMtqjTAMnUJaR2jfFKrlZj4mN7wfnuPTbAKZuSIi8mfWD6zJwKnVcWliVeoLyRpJfTJO8HRF555xTHIlsZ8mROl52+GB8hb3nB4sso94+8oPBMS+FaVepdiqE2gCRNjJPYz928euNVsxUim4GnS+pxKkFNRUgmPwyw2uF9jTAMmfE6+jSYIltIlgd7QAuo+9sZqpUGrStMCDuWJuO2i/1/vg3i1SUN4MG4t68X/z6JDOKWqIl2EMwkj4p0/dsDpO2EbSYRmCAxLDTpJjSZtySTxfj2xMy3inm6Qwqh4IIgFQytpZSQD1SJvx9MIZzxdihDNpZEHmKkhfjQvcgGdBjkX3tgXl5a01S5MmDmKhH01kG5JuDgtrZmo+gFMkSzutpKgrEdp0TE84WbPop0nXaqKYOo7sgYSZETMQL4m+D10RXBBSl5sLZlsyUx0xeNWofXDHmszgLmCoDQKYVDBWxDMykk2I3H/xxm1yGh2gtM36o76mO0g7zyD7Rhcm4hQEY3Zl+KRYLIEkmLz9cLpl6RqavPMqxYAVoAljqkDjUW3n8sGXwrLuzdZqOBDN51UxaQPjsIv+eCqAYymZqMKNQohDU0Z4XqLFJMKLC8AzweIwnnvHg2rQQGGwWGEg6jqMFdWhWtMepsMMNRouFB2/hosNJZdRYqQdU27zAnAMmqKzJ5tR0LeUaVTqCkmBeNQDcaibEd8ZtUYco56oaz0tWrVTL0yAotqIKz3UFDJ/Fh2mzmnTJaCoSNLbiVB5vt779ziTQztJtVdajjrVCYJ6oBiCOmQAJtv3xYyVL7NCwBIQCdMetoHe4GElkeODa+I/GdQcKdW4No+W0E8874WpeJE1HvKQAskfFG3qT2wXMaEl9IAVSTCkdI6j9SPrjWWpIVDASDDLAsZuCLH64jK3yVTirwJjMvqXU5AEEzH4WO/yvigmfEKEcG9OZmYLQYnedvngb0vhItDCIAA+FhvE/wBMey9VTUZYMoqzcbQTO9sSVp7jtp8G85WIJVqgb4JUgRDvpNjv0gj54oEjeZj0O30tiZTzp06nRZ83y2OodIB3mOJB+fyxRI9sVTpk3kKh5M87AnnHzufr1hUYK+YAtGlUI24lwfyxXDQJYgWmCfX3x+eZ8q9Wo373QXU7kK1MsQNRgTF7flikakJpPuKNRgDBFrWvJ/z+mNV56iDsJJgDnufYxhehl/isEInY2iWMgQAPeJ3xoNLGSrCZ7kwAfQQAMcrm16R1G8mshlgiKqmRp3n1E7ROFdN3BJT7YOtzsNJNlMtIkc8emPZ2sUCkaoDXCqW1DVfVG+8nj+nsrWIl1pVAXZSd+IBBuAQZkA2t7YrGdoVwayHr5pgEKU5GsSI6tB+IgEWOp1MbkAzj1TN1XpVPLpaXRxp1QwaIciRYSIWZEFtxGJviArqHKCzMSFqayZ0qSCE1QJV7bdQwY+GCtSPmUaYfyyupyCF6bFdj8TTxF42GK3kSsFHxnN6Fkhr2BtydzM29hhSjSpqxqfEXAQNaCLaQO5tb598GrUkfSKjI0INzqUMOb+3z/QVFqamTW8wg+5n0VVsb8ycI3mwoYIXWGCgEgjVFzsOOLLvMwO2BVqhuLmCdp49m/rxg/wC8LYCZEWhhye42wLNVrEEMRqFo9D3PfBlsEj+NU6lWkQiaiGUxpHDSZL9NgP6Wm2Tlq7aAF0KazPU6tJVWWSJG/wDEqDp2YA7XDlHMQ1kYEjkAf/q2/wCuKIr8MCP/AC+t/a+GjLFMDRC8P8DFJ3UUFca9SH4mEkmHZz32i/pIkv1fDqwqVGSNT04ksbMDa2wUKbECSR64fUNOoRvuDfcjt6YO6kWAHJmBP6fpiid5sU+czvh9cPT0lAAXqMG1X1P6byCLmD8icBqeG1y7dVLqqBxKtMrpIk+YOF4xezzMAJKgBYkyOR6j9cItV0OssonabTA3A1bevricuyGQvT8F0ghAqgvTYAAAHSxkm3Ibb/SL3OGsn4c7CalQ1FkMqgBQIIKgkCTBjkfPBcpV8xAwBuYuCDExa/zHfGKPiarTV5HWJRR8RvIiSJMcYGp2Ggw8HAb+JVaY1amDFrzJgC/G+xO+F/DfDGphR5jCmq6AkDhjBDXjpIGx2F8OZTxEubLVBEggpcGYifh4O04VoeJ6wmoFGZioVlkys2kEiSB+sYScnkZZGK3hYIVBqprtCsy8EzMzO/JBm+GW8Npu7AzDIAQHYbGxsZBkd74XFYFtMkn25uO57bYdRuokGwHBUTY8R34OOeM1ZVxaBf8Ao1Nw2pSBqcfE99SjUWuNVwIJ2Ite+H0oiABp/M8e8/nhP99YaWMwYMFhzA946vTDvlSLkn2YQfqMU1J7CuLW4CnRkkQCQBuBFy1xf0xNHgytc05JuSF5NzzirS5ljsORAtP6YyMqeNRHeR/U4zpgFQLtePikegYgYRzdLUwMvMgCCROxPtb9cVBEsAbXgdhI4i2FcykEXJA9B7bx7YjOLbZRYJtWFamvXLsyzqO8SN2kzHG3pyWlUCk9HwinGqbgm8XOwU7+vAxvNZYMElmEPq6SQe8QOLmxHbHMnkKKAAghbEgtNtVpnjrj2w8EjPYeNFS1RSqgKAbwAQdW/BuP098Y8NrvNUCi1rpICg8aSTe5BMkXE9sby2UpgAEtySoPTEWG1xPruecEpeFodZj4/ih2EySTz+kY64+xzNCdDN1GqVKdSmilURgFJNiWsbDkbi1+4OM5OmoZiIkgTaSTcXM9h/vfDtbL00b3XTJYzCmyiZMCSY9zzgeqGkRIXkN+LsSJucJJeoK2Nu4iAeYssRG8zhJ6dQEyAwLrfUgKi4sCtxABtf8AXDWdRijLK3BBsALjbf8APCgzVTySFA16FidIkxuD78kX7XwaRjmVmFkkmBLCwn0F422J+uE/Ey4zCA5nyVYlaarBZ2tFmBBIJif9QECMc8GeooCaNKIPiDqQYNl0qLHcdrHG/EM89Pz3Wo50vSkAT0FUDKAQQLMz9Imw9JeCFZRo0yuq5Yki59PQWEGdh+e7mYqopBYQWkDUTeAWMR6CT7YWcE6pDG+9/ljWey5mmy1NLK+oCCSSVZNO40yGuZHOGjkBO8XorWWlfSrSQ0Aq4IsAZgSdJFrxzibWyXlqrVnVyCoDeSpbT7X5aSYsTxOKOZ8LqqtGmtRQ6q5ROoqdIHxMADuw4kW3mcKePpmCAVpAsCthJZe5S66r8ErMDkAYzWRkOJQqK4+2AA0kjQtwCNRJJsDe/E+l1shQlE8uquo0gBERIMBgp+YI5PtjxydZ1DFlkq1jqpnSTTqLbSeoabr+mCpk2psPKKgrSdSGYiBYodOk6hMySRzvfCUGwFOiSW+2VGEUi4pDUWZhpWZuZGmO/Y463guuwqxoYSAqyreYKkjsYIkEEGB641UymYJLB0VjoYzUMSqjlVJ4PAmZ4w14TTcljoKyV5LLCgLIJhiWC/hHfCSusf0PHAwaIVlmpEXIlbggiSAByMFy9emXgVLm0TuRMjSeRO2AVvDj5iFkDarGdO9pmTJGkdosOccq+F1Ura1Wmw1MYZyBdQo2QzYN9QOJxCMHeR3PA7UrUW8seastp0jUOoSCIHN1iRh5BC7zb/Prj5ep+y5bynakvnKwCuGPSq1g+0jdS1gpvj63yQL9tp/piv6VbC6xWmrSSSLkRfiBxG+/5YKtG15J7jHGob2NyNvYek8YKptz9cLo7m1C+YQAtEAw39/8GJecpREvF/U++9ibYdqUlLPJ6ur9Bx7YVzZBYdh8rbzIxCTtvBVLAJQNgTuI+IW09/fnB6VMQOrTe8TciCPU3PcYGqREH7wN+LR9cEUxaerb4ZHrxcwIjBi64A0A09YbyVa5IeYYAqZJ55IjtjfgNOuK1TzC3lEypLCBeQBpMi03I4GC0qCmDESD62IP9sUMlRUCABuJjfY2+V/826ISk2TklQLPKoZTIJhgBJFrT39MSM87+apWlA3Yybho1WEXhRsTxYYd8YqPpUJq1agTB3BIBEzexnE+jQq62aDekoUuZAYfFYGDI07RJU98M5NtgUTGXzZVtLh9ZUqCVF9LtDASeCL7WvsQJmbzTUirKAxBOlqimdH3jeIPG3pj6jKM+gmoE1TcgGCOLG8/PCLV8x5iqKNM05ALzBAkXjVJiNo374OQYJfghVXrAszOr6WL2sGYrab2fUW5LHgWNn85TbM0qbKrU3DMSLjWqgKzEDjb4jvddsVKSnUdIutpK2uZsTv6xif4vn1Sqv2VKtVplIZgq6NW0MdjN7EQObjDQbditJFmnmFIaASO9+y/pfj9cZ8RzNTTGXgNN9QMDf8A0kTx88RM5mxXBOjM6lhW8t2Q02i8hX0sRZr6gQyxzhtPFMx+8aPKcUzH2gJgE0pjcSQ+5Ft9sVjF0K3k5n8rWqeSXUFk1F42MXWG6YbpF4OwOMZjM5ku6srNTYEAhUFjIEDWTa39ecZzRqfugo1FqlzTqgndlKhyuohmu2mY1cjvGM5vMtqrLpqIxPSQlUqSNSghxYDpXlRf3wrTQyZnPUGKs2hy08FpA8oAlRPdeROBqq1XbzKbNAAI0wSVZSrKdQI+I9UjZvm7X/aYKyow0+Y0K0HRGogS2w1AT8xjGa8TPmLDoBBMs5XUJh4GzAKCwbbeO5m7SwHdg8pWrCh5ZosIUiTUpnVxKtJlrbNHG2M+H+LVVQeXQIDOxuQIBPKnTDE9pEC1oxqj4hUFVnet59NRVDKlMKqlIMGWJJgkTsTGM1/20QKHOoCUEFhfUH9oA03OFbl2GwOZnxLMEUyaYVwxIAbWJFNyDsOYFyDfjfA6NbMurpVUh5plWAAghgzAw7ERG8mQcHp5/wAxaFRGGhoYgEGAUJBJ4ABuL47k8/8AbVi9RfhEIHkRNm7SSY49eMTUnYXQEVqs3p1yPMpvJNNhaoCYCtIXTwRso53+i8+BtPO/++Pm/Fc+GqUCjyGF9M6gsN1AhwGGoAEEEdPeBj6R1PBH098PpeBbMrViYA/zuPfBhW7C3t/bHqbH+np+uA1c0QYKH5LI/XDpcWKIUKOkQ76iXYEgAe+wxqs6bKTF537djfnf0wVqpBGxu1yNze/1Ef2wjnaxA2T/ALSDwNgO+0Y421bOmguYMBbAdQNzH3toOC0K0Lc8zIU8n3OIdXxY+Sr20s4F17Ekk350nvvjeX8dDOqA6yzMthsQSYudyFMYKu7ozRYUrqu4mRxe1tpwbL54AhZnpk2PcKBHr78HvOJHhviy1TI1UwrRLACd9t5AttPGB1fEwXKErTXQRqZgDPSbCIa9z1SI4mMXi6JMoeJZ6r5gCBApIDEnqEsONJA952xNpU83D9ac+WTqtBOnUoUAypAJncbYYbxWi+krU1gzBALCZKmQF3kTBPG0YcpQUBv8RMEkf5b2xraeTcYJ+X8PrtSdcw6tUmE0F1EdIM2kbHbgYNQ8Pem6OXAARqZALQV16kIsbgmD7nFFVBBmbbjUf0DXwCpTTmQbwJcff3ENG2G1GoVNZvN0lSEGzapLWE2iRefp64SzWWqmo/loaikh0cVNLI2lRBBBBEqIN9yIjHfFswmXhiC077mKYuzbmQFEnn2nAqnieVBKv5ZMTDQPQfEd5Pfg8YaNrgR5KeTy7otRqikM+kuenimBJgKGJIP3RsO2KiVBAMN3/wA7/wCe2IdA0mQsiqIlRNNR2Ei9x2YWOKCKqgSEiOFQD35O4GKRnQjQ7XriFEMOo7xzPr3wtWqrO8kfS5HrjDMBEBNxsi7+/a+F81XCFYKwbbD8uTsfpgyngKjZqqEL6nKEjYkrYWFu174zRr0pgsPbWD6RvhZsyNU6puDPTtadrQPrbAjn4ClXkFyCem63G9gdx9Mc76qZVdJlN/EKQA6xH803Hz/IYz+80fxAn0Im44OE3zGpNSVQLi4CxY+nrz/fAUzDGp/EJhB2iZGqw55v3G+JvqDLpPkapZegpDCAAZJJLcN3tF5+WKNF6YYxyerQhIna8Tc74lLmXv8AajpMkRYfoD8UfLDTeICoVCuWOoAkezHYd99u2BCavY0umx+qKRKkrJFh9mZGxsYtftgn7yADcwNiUfniYxISuVqABvvPqm8wqwT8yfrio9dgfjHoDvG9pOKLqWJKFHVzFiVPe+ht97Wv2nAHz1zafcEH5jHFzcHcAyex3+du/wBcJZmqpYnztO1hpgW9VwkprlgURgN2M7E+nTNuY9LbHAq4vPqIkj/nHc1Xl2FrGBJExptAja+Jj+KoQ4LqvllQ1iIMA3Om/v8A745tNydHTeAZoUz9kdTEXAtA6pud56jsIkfUlDwoBiEaopLDWym94MdU76htx2wpm1RjVBrAdLLZoIINzI2Ig2jHquUAqvqrMJaYLWmFAkkDYr8Mj2i2LJe5NsLUoBFYE1ng62HmmSdguqxWSQYBGx+fPDshTUktqrLBIaohOkodJBYr1KBtbvJIwPLeGEzFYlZ+E6QovB+Fe4HzsTvit4URULEObWadjsTBK32H5fOqdYEq8hctWBsihQrWkQINgVtEX47YNmc6KSanNtSqDa0gL2jg9j6TgmT8OFNj9ozaonWZkyL/AAwDbcYw1F2pMFcU2DNBEm0mbDvfArO410IPmWqukL0eYRLSA32dQkQyAwIBm8zbacNrRkCJkLsjN3BvsI55t74UHhnkuuupr1vq6rm1DSZ1bzANu+Ka0FTlFBDTMDkWFrn9cUcFeCbkRs/Rb/3CRfVqCuCCfh+GQDAO8e+A/uVV9qlMNYSVKtcMPiUyIvESAYPGKGYpy1mW9x0xAmSLL2GMJmKYJUujG0qlz89435IwKfALAFaqghofcg6jJ5Iuu3a9hxbDIruoGpGJgmBpb2FnJ+QGMVqbusIqAxuxHSOOlSRJ/mG+NjwxyB5tXeOlYQHbaGk/93Iw6jW4Gxit4gAQG+zkqBrDJJmRAax+V8TMz40dLsydKBSDMmTUancSYHRMxEE/hvYoZFEBKKFJiYUTvy097zP0wlW8Dp9RCyGnVuZkOI3i+pjAiT3wzSAjr1yqyaZMD4VuSZ2AF2N8K0PFC7qppOpkhdcLcAGYPoRt2O18cfwunREsHcKdcOdUMFgaQTEwo/y+J9LL0SNBNcgySXWR9sqoV1RFvMU+8njCKCayM5ZLWTzXmVatHQB5OjfnWCwi3pE+uF28QNOs6Cm8hNUyCCQsgWE7Ai/bnCtZkXUQa6tUCgMtOmSdKk9OruKbCCDfbnGM5mUcXzVWyhwi6V4kAKQNZ9Gkd+MBwSduw6mUE8RqMiv5TQQGdgR0jeRN3vwB2wHNeM9UIJPR0uCGJNRQTGqbIWIBAO3GAV83SZlpN5ykKiKAosz2BiLsFI3ED1wHw/MotJwwaoiUw38EKVVgTtT+IkXmBEx3iTjXqVjXwU8pm2NWpTZQdOkyN2LSYvNwANo+IdsUEdv/AOgk/e2Hz3GJ3gmXptqqLTddZmagKxF7KSYG1vpiycoZiZ+se2/vhJRdhsUrk3LAxfUA8AAe0fh2n+uPnx+0xozTq0wHUmYCCxMrxvpIn1nH1FLLOSegiDEE2I7iOJtfscbbw5WMsl+egn88UjHv9hbRPq0vtCwINlFxBnSFJm34QI9MRfEMgV1sGhXSKhNpOtm1SIggMVE8RvGLeczwCiBqnbYckbnb/fEXO5Ssy1FLKymn0wTMxwNPeYOIKT17l+D1bKqUqBlXqcszHSPiYwCT6N2/uHFpVFdnYIzXAlhE7jgmYgbcWxOyyuFqIFGklmkkT+MQBEye4Jt88EzlF6i1QdILurHf4ukG+nkLYnFLxVgjG2MUqFYdIemoBY/wy1y56YBHTfcd9sEyfg5qqy1WYIAw0oUgjVb7oIF9omRMk4XOXqP0habAsBJBI0/3n1wfwnw50FQB0RmJ0slIggTqIEgDmZvf5YEXeWxpFzw7LLTuicxNtRv68mdzffDQrErsRG2wOIniAdMs66vNeAR0kMYcGD3taZvfD3nsaR+7eBuRAa7bcrPtPpisW0QkdzmvzEcCyloMpbUNPJA4xxc2QCxYAKGuYMDm/eAeO2Iz1cxUp1krJAkFDEyJaQNM9UG07bYNkVZC2hOnzSeoEfZkAsQFTfcQe25xVMmwj0A+ksPM1Ku5BBFjOiYHfb5nGclXf95qNocgUlVFJIUOGbVCizA9J1QTv7Cf5NYGmV0HSiISzFdXRuRoJEODbnBMllXWu7q6aWpwTfpYWUwEvxuwxk2uTVZ9E1YQdKCdjuN+eSPaMBXJBjqYCDaABeReSZmfSMDNSrpTrR4sWOoGeYUQDvvOPU8rJksGuCRpIlgOlisTbYScMmCgpdAGghgJklj3m0C8T8rYFmc1SVSzGB+vvpk+2BZXw6nRVtCCX+IqDePYbD6XxMq5pnFUeQwVCsEiNY1CSoNpAGofI4GQji+IZarTgOulgfvEGAdJsQCBqIE+29scTw9WWA6kGlTSxJkqWbUPQz+W+Pl1y/2BDqSppaR0EsFsfh07hixBubDeZw4+VDEOVqVagVVenrCpBALSDB3gxMzGA3wFJlrP5cMfM1hAukiRqXpL7zESKhG/b2wlnPDyophXajTpqNdgZVAPvWIAFpk4B4nl0NJwidTbwGJN9u3zm2+N0QyVX0Uy6vUS8AC6kObmYGld5njENbau/oPVDPhnhCaEqIzGUoy8wG0FTqFxZlUCN+cMUPAFQHRUadIA1AMAVkAxzANttvXCGSFZKlCaBhaIRmAvdFN77B1IIO243x3I5roo0wuYGlnF0qEQ4fR926qdF+LXGDT+JrLPhdFkQLUqGoSxOrQFsTMEaiRfFRki8HtIPH1x81+zGXbLh6ba36p1PZm1AEzLG/T3HGLbaT91ltuSAN7WnvgS3/wCGRVsDJ5+8B+uMNnFFiWFhYQeO83wOlVEWJO/wzfe/tgVTNU5u4BtY7/ocZyAJ1C/UNChpZvjbcsfxJ6jbCVXWougkiLuBEm33e5w3nKZZyI0yCtnItuduZxK/cWkBlQglblmZjpMrv7TEY5W03b8+Z0pYC0A9zpBBX8Yjbnp9f1xjzHUqQqAHSsa4lmYAH4fy9cFo0UiAIt90x+n6Y4Mnq0yZAUWI1DVKldxIIvb1nGTjeRzWXquWMFCTOxMACFP3O45OC0clX8xoCG59fuj0WP98JHPhKrUba9WxSx1QRDCAPiANjzhzIZ3W5LSBPUdJKhoAi4BNzb2OK6K4JykdVCNWp0LiJCrdbSOT1Rfnb1wWhmgaQY1dAKhrrJ6iSoi9zGF8whDVCtWmusBkvsqfxD8RESRe15xrIOqX/eUBTUum3wQHYG4HSqzqC2BaRecWUM5INm6GYtVZqoVVJEMqrED72qDtG42wCj4xTVl11SgLCCVIWSBEmIUnsTPtjdHLJWRhrWo58xgwix6kJ+Lqg99tsLNVRiaQzCIXqTBQRUUgSsGA/yngRth1TewjDeJVmXzHSpr0AFl6TCnVfbtJ5243xqpmmV1DVKoussBTVQTtqMbXMxtzhPM5PW3l0qoZHRlUKoZfLACkSDAg2Bgci5Ix6hSVagV8xApBdU8Mw6bmVJIgARbB0rag/EpVvEKjRoqOw6tR0AhgAZCsJ5CybgDeLYz4fmatRaas7orUhVkMhlTFthsWibWvPGE8v4NS8xg/lueo6nVlZfKYBpqmQYaOkXv2OBZeglGp5hq+bopaSF0kAAgAG9ixix/DxEYpiuQclSr5kI61Km67kcythFzfv8A2KdamxDAO5iPvx822g2PfbHWztKFmqwCkXNwRJY3i9lb/t9cK089TlirtP2motr6dMkg2IkA2Ef7c8lLsWWkXOrTBdpJBu5sJ3mQASJtGNZXw9lOshyCLgOSbAiRa/8AkDA8xWBpNDl1EkOumRLAQSRAJntx6Y9RzjFlVUcw2kFm2+0RZ0qpizgwe47nA0yawPqih2vQARwykKIaS5ixm8/yj8sEanDKBSYyxg6yF1EH8zef64GlZPtiBU6NYaTEEDURuYni0XwV/EAXpqdOnzWW7SxZJIgLY2Ew3eIk4TRLlG1wXn+j9PLEJemq+uuZ/Lb6/wBMdrtCMypYMBJqGPuwBF56sT/34VXIVGdAplrqdQPSADA2J5kc74OrAIVag9m0/Zsp4W8lgB8URfY4WmmLcTVGrMMBpLRANQi09zsT2/5wbPZgqBCs5lOkVe7qCR1SYnCPi1IJSGhvLLWggHZHZR26iAu/PtGvEfE8oEJWpTZtgsx94feUzABJn2ibYMYydciOjeW8QDUw5DUrsSHLA6VPOr4bQZ/XAKniVSTCVGEmCiuwIm1wSDbc9522xRyhCVaoKUxTSCjKDImSVad20wbHkd8N0UpsoYaRIBgkWm+HcUnn6gsBmI80w1lAFjaQo39cSTkRShkUgapbqiwU92FgTtO2KVWmq1XA9CBO5hRvB4tid4hmtWX1KJZkB0yOV2kkd99pxyU9bS5OpbC2XzjvpIQFDP8A1BtNtpm39cayRqGLptfrJ7bxH64F+zzqUpSh2gkxK6WMTsfaBzihQRA1uNXFrk7/AK4pOotqg3gVzDOa2gMAxQPIFO0WG5Ym4HHH0PnK9jS1qSEWJIDG1j82gfXGPEKNI1S9RWjyihjjqvZTrkg//E++Njw5KzhwbMtOzKwsC0dNjOKKqWfyRbSF6+UqwwHkqAKvUXLGHYmCYkDbaYk9sAy9JyrknLB3qLdqpKmab0HEaAxJI2FiecU18CrLCLUVVBkwrSbNsA4gxzJvsFxmh4a6ogqPT1NVkzTnUGJcqDq6bk32x03S/JBsVyGV8rVpq5elJqqFDArcUmKgRcHQZEW1DnBhV8wkNUoimC2hFBMaGAJMj7sCyxEm8Y1kshSqCqqtQAqUj5YWmVIQ2Usd2WCLwJM7SMdreF0WOvzabSS0qRGlwUcb2BgXvcHBkCxF+p2Q16RJFQaEEMNQXjVqIMTFtzJjHKwK1UAJBcKoCILsqnqltWmRI/vvhuplXpsajLQRVQhWJJbjTBKgANO4mZHpiTnqlRX80smkAFqlMGoqzC9aFgVERtMiPhwIpt19twtqj6D/ANHqkGXJmd1udTo1TUfhYdBAhR8RxPYlMvURm1Kqw0AQCwQoeiT9xjEfePbDeUy1bR9pm5AJ/hoFseoBpDQQthpi3OE834YGdzqVmcDQrM0O62Q2EuAhcEXmRxhlJcsFewDO5lQxJIHltS1TIUdJAAJ31Bpt+uFqGWJqM7FKiEOy6D1ONL6gCCQempfe6jbG/wByUB2c0l8zTUVlN1ZYDwpVYBgiZJM47VoJQeTVSkJZ2JUEEmQRHmAlosTF9HuMbbCfnnnIbA0MsAlQPpan5dhpe2uoNJ6jfqveCJHAxRFKkXIgklwhEtMxrgTA/wCiBK7GfWN+GeDpUpsFrSkaGHlCLAGV5nnVfc47mMuJJepmFUOEgNSMMx06oRYF3vvvcHGq82CztStTLGKLXpARLaYdAdAUEqsKw6osZ5N8nMIEZ1pM+i4B3Vl0PLNEqxhBftHuz5+WUeXrIDUvLMqSdIQ3YwYbQvPYemC5rP06XnKUqHZ3IBKjUhvKqWAhN7Xm+A1nAbBFaej94CsHLECajE6gzJsCVA+KOL45naSplSugjzNLVUV2PSSC51E9PuIn12wVqBNBStQpJ1BTUbSyswYqwkFS0kyL3AuJBPk8qjUnAZ6a6RDBlvAMEGDp+L9PbEW82mMGoVGFOCmi2kK7KwECLHUQfc3+uN5zKq630OIsDp2kHY2EQL+3tjOVyKUg0FokXLzeYm+xOx72w14nVIptaOlto7T7/XEmn3ChEeA0Q38NQwIuoAgCIiD2jGaf7PZSB0sPQVIHyGu2HAwVhJJk7xydufXDS0pEgiP5QfzjGjKWyMz5Csy0KrKoXQGQC5aRoBkajMgCBNunbY41n6SeSAAwVlWkIYHpmFIuRPqJm2KpQCrKIRTgaSwgkxBEEAWMYS8SzSFYYkQVIgNMqQR8IsLC2FlNuapdtjrWxN8MplGWmS+lH0rBS4+IahvyB88VquZEEGUhzPWAwMjntfviZ+7p0x5hEg7VgQQI308Wtj1bJ04KHznFrgVJuIiQsm3qeOMPJKTt3/AGxzJ5jZxTB1NBLsCdOoidjzeI5wz4dmarVnWp0wlMwpLbswvA7WmTPpcYEPLZQBTaHmeh4gnUSTHrtPPpijl2APTTb4VmBE6WjckcG1z+eCqaeDnnLJRNIyIQ2FzMe8wP74l5/wAMerSpeXoLU3QgsXACgSQCokcenfbD1bMPp6UY9xcf8745lK1QLamxAi5NtvfDRdPAjJ9DwRwaIkKio6MLnpYbDp2JVbkzK23wR/2e8p2dPLPKr5Sgi95qFWJvJ43xWWo//t7zPUex9O5xysj/AIV9pJOxPb5YpqdC4Pk834LX6kaoDTKACbsGBQgmQJEg3uZJwvl/Cq6I9NBS8t9wJlpp6T6QCJtv9cfRZhqgL2nSY+I3sJsd95/LAKWckSYBEW1AWv6CD79sBdSQzSBZfwesDULIml0KkEMWMSAwOqAdDAH+RY9AUfBHV6SgB9IKsWZhCBiFsAS7eWYgkAGd7EXaWfJAUKWJUmAbWtchIi45JuMD88qzEppiTN4I+V/limpoWiLlPBqqUK1FkQiaopnUJh9RgmF08fi57DC+b8LqFVHmaRoZTABkkmDdrwOmI4Pc4fPitSpVKCjAWZYs0TxukGeb25wUu9gFUmPxz6bxbfE5zafz4ClgV8O8MbSoas7eSZaSo1QAw1jQSbWIDfng+c8EAZoboqMHqIU3aQZBiRMAfS04NTWoQ9lIIJYSDaIMdN5vvHsMCzniYRRqVVAZaYluW0wfg+EAi8QJwFOTVLc2k7+5SumRu5Mjhw4i6zbXHyNsYpeF1DTZS6MSmmYcQNTye7HSd5iRPu3TrVBPw7wbx6/g9ccesacBpYsYUbSTJ3CxsDvaxFzieuxqB0PCq3l6f3mWSAhIiIjdQ0ODyTB/LHR+zWtCHJIYhmVahCzBngbztxAvMnGcv4h11V28sqHkGOv4YgSbjfacMDPNdOgw0cevGi23OA5yjloKjewyuRCnUiLJGonTcmZnVMknub4PWoufwCxFiZ/MxthEuSQupJvbWO09uARgqUWERog+3f8AlxJzvdB00aGWN5qG8GCB+ffnBMupCgBA0SJHvjHkPIEKO25m38v98bGXfhUFzbSe/wDLgu0YRS/k3uyTAPPlqfmMdq0mURuPn6fTGqtfUaWrSCEi0z8IMT8/TY4zXYGVm5BkzJiPWY/3xPqVqKp4AVDq4iDxb9Pr9MLmlGrpJsO9zsOfy9MHqVlEwJG47TEflIxpHExFoBjf/Pz2xopCuVYRykCV2MajvIvqO1/TtvhiosEdwDJn/UL3nDNDywrEEEy1u0kz2v8A3OJ3imfVaZ0fEQVUjSYe5E9tudr46dKrBG8h6niDebCoXECGNQC3crpPJ29N8EpZ2osCyRNyh2Cn7xIUjYc/lfkqKjHSVJUHdYJv8N5t/bFXK528EgGBBmOW9QLxg9OnuZ4JlPMM4WfNEgEQKZWYJiQkrtHqfzPVpANTE1Oq93IEaTwIEXF4i4w+fLY306rSRAPPIYH88LVyCi1BVEAahqRagErwQdRsdpJxfTncDl7E7PUIeNKHVy0Gdtlm8D9ffCkuCfLCklYCzAGw2F+9r/Q4NmM6WIby1cQIYSDqBIJIcqV6ewM34wsvjFJX1MVSwI1AoZMDmOAMSazgZNUP+GZwv5THVBQyohgCdMgXHM3+onDtdyHvBAiASsli1pMRAifzwjkvLZqZAUWIBV5stxYHFUH7SSWaFgQPhmxNzvH5bRfDxpoVnzWWAAdT5qCSDrqUbOxkqCoktJ3n6YTzb0jR6V84KBQ/iAaYbTDSv4juRMmRzimtWapUqgnU5+J9TAgK4JgDYcYDn64IIRXEHWZolgYcA26QxBAM8ATfBw3ZrweKU1qaP+oygL1HUwExwJA6j2F8G8RpL5YWpSlSNLAGIkxI5J9R64OuZK6AUdiygllCiJiSQWkbzAk4x4xnYUW1dYAXUB3YHvuowqSTxuC2baoFqMusF/vANcACRC65Wx7XtgbZHzSrawpVldZUEjSdj1mLHebfOMFr1FSurBJLyhOn0kCfigaWaBY2nbHfE/FWTQTsXCsb/wANiFkd+pl7W1X5wulXaDYmngmYdT9qpLWYqhAtrAIIazDUI3us9oI/h1aZZgT0EdMiRMjcWOr3B5wTM+IzSrMrKrL5q0zEmVU8EreATFxtcjGm8RqqjfZmoyWMMBYKp1EmAJJNhPGA1bz/AENGbjsEp+H6W1MjMwLEQw0gkkkgMd+rvhx6URaovyHp2Y84h5b9oyK1yAjJThQJu4UrL6hYTGw32tf6lQLbyPnA/wC/bCPp9wubkKeUGNpPrN+eI74MF/0K3qYn9RjQoQbCZvP6/f79sZcSZMTzKk3+RwyXbAqJlWsG8rQCBpi8jdQd/YH874DVUAbSO1zv7+/+Wxuqh8qndZUIAANoSN5tEfrhOohY3afQQTtc74hNeqyurhGKvUu2oCJNt7bSeIiTY3wTKso2i6nfSb/8f5fCVXLEpdXHYsx32kSYMb846KcAQItaQNjv8r4zrgQvAqovA3MepJO3z/TETP5yjWKFKwAuAAi1CSRO52gRtvJ2jGfEHNKiTTJVzJWELKIuxIVSVETf3OMLUD1FRxTYa5WVPmXRtUloi6qZjbnHT07q37+bE2ixQ8KCKitVmKYBWREixIi5J5vye+KeXq0yW03FwerkEjafe3GI7KlOq5KKWKM6FEAYrIDSSYZtUGeAVtyWcj4pT0hiHvGrTDRqlpnsNpEz2vg1TNY54tnAqEEvDaVlDDKGYLM3AjVO2wOBUlVNH21Rg0KVZkM/ZEXhQbhdUDniMCbxGgx2eovls5AUsQNItFjqYNAEbz641VbL6kISKjVJAiPtOtZYTfZpMW+mL0xBUGmBZrM+sLp02ZjA0nqAsRNtp2OE8znmVKgFKo4CiNFQLJ6dVwZF542Xe+NVsgGVGSqQJpkAJF1cgLp3CyCDPubY3mc4ihwdLMqhisqoCkkAt3EzAgnEaeux7wb8ETWiu1MK3UJ0ksFI31CQ5Mbk/pBrHNAmDJAMfCJHO0flifkESjRpirWUBTZtSL0i+k6gSBHIN4xVrV0BpwR1GBBFzDN2HAJxmuxkSvFaROlqZ1FTwoWV1AlZtZhqHrbthTPI9UlGphU1WexJVSPulSBK9yY/PFuuo17kG+w3t3tcY48LFgdhccwQd+wHGEUn559RqIb+EebSpoS6wgU6WHYRbbfsO3EYdfJJAVhqKkEEwIIEAnvaPQ4aZoHw+htBMm3v3359MapISdiBb+m97HBbbBSAPS1gXuragJAvpK8fzHHM9ltdJ1JALqV6iSNXFo7wYnjDYIiY276YHYf2weiLAgC431f5NhthFbDgk0fCEZCzsxdpJMn4mTQSFNkBHA/XHsv4cNVRw9SWsYdhfewGxjbFaihJEGbDcm2CrqWx+v1v+WClJgbRCX9lkZy4lbKBDGBChRAPYAb4u+UxIPmW9h/zgjVWO44tff5YHqsD0/U8giDP+GMM13swA0DqIsLmbLe/6746U/1H8v8AyxvQ3eLtH09d8Zhj+L/uQf1xKUQkvMM32YKwoVS3cdBHzvH54UMCYJuZBMkAR683n0wI+H6mB8pArWBO0BSZiBYGwvzgNXwinqZig5Fi/cb3gj/fGlTWfPmZGcux0oXI1wgkr0zyJkyZvxgHmABZYWnsAN9gTJMDG2yFMAwlERIMKsTq9hjtDKqNqai7A+kGPwxvgOgoDnMzTY0k1MTr1CDKhgG06ipGm5BM7/PBcr4gzFah6iQ7MCSsMFCqPiMAgsJvY4dyg+NRdkMECbW1X4uTEes98K08y61dIdmkBAoVANRSQY3uQRe2+2LwtqkTe449SnVK+aFUIDY1BpIlGEKGiQwEkzdbG+Gxlcsx0toNyP4xG4FpB2v9b74QyniwbyNL9YhqwChpUqYvtvBt3w1k88lRGWnXmsdTCNAYCxWJBmVi8GRtvOKOMsAugq5CkxvWaBSKaRWYyG1AkkksWv3tGM0svTpn7Os7WKgPVBVZG+0sbgxJ52wifGBU8lDUNJmWajAJIYqIUkix1OpvY7bmxwiO1Ooz0mqAaSwVGCN5RnQSJjzPXiO4w9OhTD+GB1CjMXVhU6VCqGDl9pJuxvfi1se8W20hNfmBlDaQyqq9WkixAnYXv64wc3VZ0PlII8oMXF4byzFwBOqox4G1r41Uqh1phQgNRWMOEMNp1ARb5/0xN2nkZFWpmNNMsKQrQywCIIVjciTBgGYtMHa2G64UaDIPUNO0A7SI4jtvOIvgtKmyMKtMMUOhZFI3ChiykKIDahb3mcC8OztHQxqVabQwJjywKYMQNSgBoMib9pMXDTrgNlevU07EnvAT5+2+AU8zsLTbn/a+MZ510gU9MMI1CCVP8sQxABt3mcIUvEEQoKq0vLNEOWcIDIIkm4tpYEwoEnfjEtDfI2ooV6kFNNyW4ZiPhY+wuBgzuoMar3aOJt8uf0x89SztOmqkshHmszEhZNNyVpwAYVQeYNgdsM+KuVfUwUo1F9CqgWOumo6gbyG3ttbDrp5pP5CuR9BRqQCWZVHYkf399sDGeRmIDaioBIBAsdub7H6dt4HiOcV6ak0uKltTfdC6T0EXIcieItziya4D010qVYkGQpKkLKmdQjm9+NsaUawZMKvigRCxMRwQbnsN5PsYxjIeKyOp1aQnIBnQL2b8WEEz41V4enUWEal0ggLo1NAABYWJmd7emH8v4wlRabUyhUqDaJBKyAJsCP6Y0k4rcZZwO080vJURyzLwBNib7YH+/LP8SmLiQrCefUnAKPiVRgNuDNr2mx4/PBRU2nVPfdfpB5xJzT2Dpa3AVPFl1kGoovaGU/dsLeon540viUi1RCPcf2x6o4VgJ7+omI7Y0M0ORSJ7nf8ATCOVcjJClVNbU+sAQ1o3AW3Fh7emBuX02gSYBg9rzAnnjG85lz52XERLspkzvScnfb4P8474jSNOmTERESwGrsoE7k/OcP1ISpUhU0RfOZkUaHYMSLQBFyWJkQIHvfHVYAw0DSW3JLaTsed7+5nnG8qxdRIaDBCaSum2/p7e+CeQeCSZtESemN/+dsI8YoZbmMnpLEgSHaDIIOwFzEE9IiJ2w4qjfSOq2qDbYCfSJ/LE8UAsKXkl9cz3AtaYUGbzhmAbTta5t8Q2vf8ALGZixSpAqpVVI53vawI+uNGihsUSN9MArNo+e3GE8qygCT73B39NwLd+MEo5dfMLhrsIniQCe+8GD/KMWjJUTaGWyyQelZ2ICg+nV3ERb5YLRRBq6ArTckWPBPrz+eBkAyRDS1z3Mzvsf87Y69AQYkTP3WJmImNt+MVUmxaMZmkrfdFiGMbkgqRseNIwFMjTVg4sVsNyLArtPCn6i+NZsQQCDzA02MRHbvjHkqANQIINoWYvzAiPXCapJvA1YAZf9nKROpjUloLfaPDmIGpQdJOw42AtjFP9mkJVWqVWpCPs2djBEDpcnUFjUNBJF+Iw/SohbFpteU2na9o/rAwSkGAuDb0AHvY3OHhOS3A0uBUeEJSY/ZoJVYYAX31STf8ACb7/ACxLymdWahc02FEBGISNJs1rsSpUidtiOMVvEM0SbibAaZ0yZO42IiL+nPEHIVX1VIpo4lV1gALqDEG8FohiZMi3M2V+q2gooUa9CrfoOkgTpURqjYwN/odr42DQd3kKVKopLAHUQS28XEFYwLJu/lFqiqyh3BLFQsK2kfisNMz7YboU3JY01U6rdNQRIlT90T2+vOB6o7GNoaM6AtOVErIEiTpPTFhYDft2uHxFqca6tNFGvVdACXjTJMjqiR7Y0fCSWFRh1DUtj8SnjawkKflhGvkaeXR9kDEMdIaZUggXVoAE3idzbfBTb3BhHay0adNCMsCAVYDQISxvIBgi425vGHfC3DUUY09AChgqAEAnsbfU+uJ9fw1HSWrjrWn/ABCtxaLQsPY/P6Y7lmXLUwiyyatC6WLC4BAN+82HphZftGRtK70qhJSxGoaF2IKrCnVtEmY5OH//AFBeWIPYx/n9u18S8rnKlQoCqhWpa1kkMT0ETPTHUdu3fDuTqllBCsIgQwYKYg8SLd5P54jOLsdO9w3mxtNz2HY9+NsZWqvISfVUn/7YP5LSLi/EE9/9tjgZyhO60yfZv6If1wlBQPOuS1E9qogaTYlXG8d7c43nqiwwYNN2JVSTYgWJ736dzJwjnszC0jP/AF6ZN+NYue++HqlcXnbuCIjFNfpViUL+GFVTT1kwDB+K8jqHBt9R6YIlNVJhFJkTBk77Cf0tgdCrq/hopMi+qIh+d747VzAWSQAFEkngTJIvtgOzB1Inq6QAAbep95HrjBaHIAiTA6ATvNriN4+XrhHwvxRa2soS6BtGqR8QN4g3AUi+xk9sME3s1uzb6bbx798F3HElkHwKiMmkCGYgD7t/keNuMY8q4JVjF9o3BHA7W/TAqNfUg2nfa53E43SCBogc7bbe2Hu6oBQp0rH4gPYj9FH1xpyVERYifWdrT7bYEsDcSBwPoLR3jB6jA2gjp7xa4/z3xesC2KVbMAARJ4vx+W0e+NK5HDVB3MyediLe+A1aoDECzCAb7qfbcf74+dzOfUZrQdSkwdTVIGkwLJsTc3INx7DCrdpBPptJKkaLRb0O173vz64HV+EkAAdosPzvuL++IFDNhVZXqATREaQPM16mQmw3JgjjsByrS8SpBQhaQE0tdfjG5iJk6t9iATgOL8/Bhv8AaTOvoBQ2+EaUBieoNcEC4OwMiLi2E8pUZSdNLQWqaLKLRu4AghTfq4MTuYpZeoaqBnqKVprpIYQQ4MFiwgEG1gDv64kZYaXq6HBZiNAUQpAYEgEqblTe5452DyqYyKH7P5kqK6kMYc3ljPUwjqJmwFgLzzOK1DNmpq0i4P3lIj+UMQWgcj/bHzWYz7OWenVdNIlOhjTaBJnSLkzEG4g8gjFPwHxBHABr66jHVdo4uFkSQIMkeu1hhpRe4EXS4A+4LnnnufnH54jeOEspQL5j7gqF6dpMtbVyO294jBfFMl96n0sFYkhtPUXQxMcgHjE3M+EMXBUq2pmDa2cAK0GIllLQG4iYIjA7Z8/kwPJ5NmqBnpksoio7VkYgNBEqBpMwpgCNjziyHCiPhCjYQAIHIC2+X54EmXzAql0Y6WXSBtpKkQ2xnVLTvEL7Y6mU+yYVH1MQZJEC49I42xHqeoZCPhPiTFesBKYVdGkVrjjp0EKI9TxYYa8OzWqvVWNMaWBv1G4b4gNiAIHr64ey9MBVkmwgXM2H83v2xqpkEdfiYLMxq7Gdg041xeaMEqswuygTsACJ9T02PzjGb8q0+jW/+uMUfDqZAjUIiLmxvtfb++DpSgR5jD01H/ywjjqyZOiPnss3l3qpZ0b4TaGUWv8APvgOYepeGRjtDBhb3Bbv6/LHsewuq157DUeoZYgifLuAYFN/U76wLnAP2hpsuWr9ax5T2VImQYvrMHg+2PY9ivSk31EvdCSWBH9gMsP3NSWYS7mxO06TsLbb4vVcuv4mAiBDGbnm36Y9j2H/APQ3+tL4v6iw/av+GqVErs1QcH1MdjvvhnL5ZpEVKpk8GODuBtvO3zx3HsCqYz2sedGj4qggAkAqZtf/AD2wHQdw9bYgfAYtP4fUfTHsexR70JsBrWIBdlb/AFIoBid4AjBTTY/eRt90n5fENsex7Bup0NWLBuawVl1Jqg/9M8jaNd7mcec1WE+Ys8QkAcC2vtt7Y9j2OaXVeqhksWYOSZlktq50lU0mIvefefTEgfs9SNTVfVqJJTSpPImF2mbGeMex7DamqS5DyV6NGLl6l5sCx7xZVthTwiiHFR4CzVaekyQIWT2JKzb+5x7HsX6cbVCSebHquTeJBIMzcf3Pb3xmpSaQdSzx0gwY5k3OPY9hWkq9/ubcF+6uSD5hHYgIOf5SOcDNKAdVVhAkgrT2ieE3x3HsQcsXQ6yHNNR/1H9R0jeb/CIjjHUYCCGqG4EhRae0Ccex7CRk5Be1h9ra3t3HYcdMRGBr4kIuT81H9sex7FJWmkK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6" descr="data:image/jpeg;base64,/9j/4AAQSkZJRgABAQAAAQABAAD/2wCEAAkGBhMSERUUExQWExUWFxgYFxgYGBscGxoYHRofGhscHB0gHigiGhwjGhoaHy8gJScpLS0sHR4xNTAqNScrLCkBCQoKDgwOGg8PGiwkHyQsLCksLCwsLCwsLCwsLCwsLCw0LCwsLCosLCwsLCwsLCwsLCwsLCwsLCwsLCwsLCwsLP/AABEIAPgAywMBIgACEQEDEQH/xAAbAAADAQEBAQEAAAAAAAAAAAADBAUCAQAGB//EAD4QAAIBAgUCBAMFBwMDBQEAAAECEQMhAAQSMUEiUQUTYXEygZEjQlKhsQYUM3LB0fBi4fFDktIVU6KywmP/xAAaAQADAQEBAQAAAAAAAAAAAAABAgMABAYF/8QALBEAAgIBAwMCBQUBAQAAAAAAAAECESESMUEDUfAiYXGhsdHxEzKRweGBBP/aAAwDAQACEQMRAD8AteTrdisRO/yH/OM+SqsQWAuTBZQPTn/IwwiAlpAloO1thF4xynQUM0KRJN1BHbt7Y8wkm7PpNipYajdSCB1akMtqjTAMnUJaR2jfFKrlZj4mN7wfnuPTbAKZuSIi8mfWD6zJwKnVcWliVeoLyRpJfTJO8HRF555xTHIlsZ8mROl52+GB8hb3nB4sso94+8oPBMS+FaVepdiqE2gCRNjJPYz928euNVsxUim4GnS+pxKkFNRUgmPwyw2uF9jTAMmfE6+jSYIltIlgd7QAuo+9sZqpUGrStMCDuWJuO2i/1/vg3i1SUN4MG4t68X/z6JDOKWqIl2EMwkj4p0/dsDpO2EbSYRmCAxLDTpJjSZtySTxfj2xMy3inm6Qwqh4IIgFQytpZSQD1SJvx9MIZzxdihDNpZEHmKkhfjQvcgGdBjkX3tgXl5a01S5MmDmKhH01kG5JuDgtrZmo+gFMkSzutpKgrEdp0TE84WbPop0nXaqKYOo7sgYSZETMQL4m+D10RXBBSl5sLZlsyUx0xeNWofXDHmszgLmCoDQKYVDBWxDMykk2I3H/xxm1yGh2gtM36o76mO0g7zyD7Rhcm4hQEY3Zl+KRYLIEkmLz9cLpl6RqavPMqxYAVoAljqkDjUW3n8sGXwrLuzdZqOBDN51UxaQPjsIv+eCqAYymZqMKNQohDU0Z4XqLFJMKLC8AzweIwnnvHg2rQQGGwWGEg6jqMFdWhWtMepsMMNRouFB2/hosNJZdRYqQdU27zAnAMmqKzJ5tR0LeUaVTqCkmBeNQDcaibEd8ZtUYco56oaz0tWrVTL0yAotqIKz3UFDJ/Fh2mzmnTJaCoSNLbiVB5vt779ziTQztJtVdajjrVCYJ6oBiCOmQAJtv3xYyVL7NCwBIQCdMetoHe4GElkeODa+I/GdQcKdW4No+W0E8874WpeJE1HvKQAskfFG3qT2wXMaEl9IAVSTCkdI6j9SPrjWWpIVDASDDLAsZuCLH64jK3yVTirwJjMvqXU5AEEzH4WO/yvigmfEKEcG9OZmYLQYnedvngb0vhItDCIAA+FhvE/wBMey9VTUZYMoqzcbQTO9sSVp7jtp8G85WIJVqgb4JUgRDvpNjv0gj54oEjeZj0O30tiZTzp06nRZ83y2OodIB3mOJB+fyxRI9sVTpk3kKh5M87AnnHzufr1hUYK+YAtGlUI24lwfyxXDQJYgWmCfX3x+eZ8q9Wo373QXU7kK1MsQNRgTF7flikakJpPuKNRgDBFrWvJ/z+mNV56iDsJJgDnufYxhehl/isEInY2iWMgQAPeJ3xoNLGSrCZ7kwAfQQAMcrm16R1G8mshlgiKqmRp3n1E7ROFdN3BJT7YOtzsNJNlMtIkc8emPZ2sUCkaoDXCqW1DVfVG+8nj+nsrWIl1pVAXZSd+IBBuAQZkA2t7YrGdoVwayHr5pgEKU5GsSI6tB+IgEWOp1MbkAzj1TN1XpVPLpaXRxp1QwaIciRYSIWZEFtxGJviArqHKCzMSFqayZ0qSCE1QJV7bdQwY+GCtSPmUaYfyyupyCF6bFdj8TTxF42GK3kSsFHxnN6Fkhr2BtydzM29hhSjSpqxqfEXAQNaCLaQO5tb598GrUkfSKjI0INzqUMOb+3z/QVFqamTW8wg+5n0VVsb8ycI3mwoYIXWGCgEgjVFzsOOLLvMwO2BVqhuLmCdp49m/rxg/wC8LYCZEWhhye42wLNVrEEMRqFo9D3PfBlsEj+NU6lWkQiaiGUxpHDSZL9NgP6Wm2Tlq7aAF0KazPU6tJVWWSJG/wDEqDp2YA7XDlHMQ1kYEjkAf/q2/wCuKIr8MCP/AC+t/a+GjLFMDRC8P8DFJ3UUFca9SH4mEkmHZz32i/pIkv1fDqwqVGSNT04ksbMDa2wUKbECSR64fUNOoRvuDfcjt6YO6kWAHJmBP6fpiid5sU+czvh9cPT0lAAXqMG1X1P6byCLmD8icBqeG1y7dVLqqBxKtMrpIk+YOF4xezzMAJKgBYkyOR6j9cItV0OssonabTA3A1bevricuyGQvT8F0ghAqgvTYAAAHSxkm3Ibb/SL3OGsn4c7CalQ1FkMqgBQIIKgkCTBjkfPBcpV8xAwBuYuCDExa/zHfGKPiarTV5HWJRR8RvIiSJMcYGp2Ggw8HAb+JVaY1amDFrzJgC/G+xO+F/DfDGphR5jCmq6AkDhjBDXjpIGx2F8OZTxEubLVBEggpcGYifh4O04VoeJ6wmoFGZioVlkys2kEiSB+sYScnkZZGK3hYIVBqprtCsy8EzMzO/JBm+GW8Npu7AzDIAQHYbGxsZBkd74XFYFtMkn25uO57bYdRuokGwHBUTY8R34OOeM1ZVxaBf8Ao1Nw2pSBqcfE99SjUWuNVwIJ2Ite+H0oiABp/M8e8/nhP99YaWMwYMFhzA946vTDvlSLkn2YQfqMU1J7CuLW4CnRkkQCQBuBFy1xf0xNHgytc05JuSF5NzzirS5ljsORAtP6YyMqeNRHeR/U4zpgFQLtePikegYgYRzdLUwMvMgCCROxPtb9cVBEsAbXgdhI4i2FcykEXJA9B7bx7YjOLbZRYJtWFamvXLsyzqO8SN2kzHG3pyWlUCk9HwinGqbgm8XOwU7+vAxvNZYMElmEPq6SQe8QOLmxHbHMnkKKAAghbEgtNtVpnjrj2w8EjPYeNFS1RSqgKAbwAQdW/BuP098Y8NrvNUCi1rpICg8aSTe5BMkXE9sby2UpgAEtySoPTEWG1xPruecEpeFodZj4/ih2EySTz+kY64+xzNCdDN1GqVKdSmilURgFJNiWsbDkbi1+4OM5OmoZiIkgTaSTcXM9h/vfDtbL00b3XTJYzCmyiZMCSY9zzgeqGkRIXkN+LsSJucJJeoK2Nu4iAeYssRG8zhJ6dQEyAwLrfUgKi4sCtxABtf8AXDWdRijLK3BBsALjbf8APCgzVTySFA16FidIkxuD78kX7XwaRjmVmFkkmBLCwn0F422J+uE/Ey4zCA5nyVYlaarBZ2tFmBBIJif9QECMc8GeooCaNKIPiDqQYNl0qLHcdrHG/EM89Pz3Wo50vSkAT0FUDKAQQLMz9Imw9JeCFZRo0yuq5Yki59PQWEGdh+e7mYqopBYQWkDUTeAWMR6CT7YWcE6pDG+9/ljWey5mmy1NLK+oCCSSVZNO40yGuZHOGjkBO8XorWWlfSrSQ0Aq4IsAZgSdJFrxzibWyXlqrVnVyCoDeSpbT7X5aSYsTxOKOZ8LqqtGmtRQ6q5ROoqdIHxMADuw4kW3mcKePpmCAVpAsCthJZe5S66r8ErMDkAYzWRkOJQqK4+2AA0kjQtwCNRJJsDe/E+l1shQlE8uquo0gBERIMBgp+YI5PtjxydZ1DFlkq1jqpnSTTqLbSeoabr+mCpk2psPKKgrSdSGYiBYodOk6hMySRzvfCUGwFOiSW+2VGEUi4pDUWZhpWZuZGmO/Y463guuwqxoYSAqyreYKkjsYIkEEGB641UymYJLB0VjoYzUMSqjlVJ4PAmZ4w14TTcljoKyV5LLCgLIJhiWC/hHfCSusf0PHAwaIVlmpEXIlbggiSAByMFy9emXgVLm0TuRMjSeRO2AVvDj5iFkDarGdO9pmTJGkdosOccq+F1Ura1Wmw1MYZyBdQo2QzYN9QOJxCMHeR3PA7UrUW8seastp0jUOoSCIHN1iRh5BC7zb/Prj5ep+y5bynakvnKwCuGPSq1g+0jdS1gpvj63yQL9tp/piv6VbC6xWmrSSSLkRfiBxG+/5YKtG15J7jHGob2NyNvYek8YKptz9cLo7m1C+YQAtEAw39/8GJecpREvF/U++9ibYdqUlLPJ6ur9Bx7YVzZBYdh8rbzIxCTtvBVLAJQNgTuI+IW09/fnB6VMQOrTe8TciCPU3PcYGqREH7wN+LR9cEUxaerb4ZHrxcwIjBi64A0A09YbyVa5IeYYAqZJ55IjtjfgNOuK1TzC3lEypLCBeQBpMi03I4GC0qCmDESD62IP9sUMlRUCABuJjfY2+V/826ISk2TklQLPKoZTIJhgBJFrT39MSM87+apWlA3Yybho1WEXhRsTxYYd8YqPpUJq1agTB3BIBEzexnE+jQq62aDekoUuZAYfFYGDI07RJU98M5NtgUTGXzZVtLh9ZUqCVF9LtDASeCL7WvsQJmbzTUirKAxBOlqimdH3jeIPG3pj6jKM+gmoE1TcgGCOLG8/PCLV8x5iqKNM05ALzBAkXjVJiNo374OQYJfghVXrAszOr6WL2sGYrab2fUW5LHgWNn85TbM0qbKrU3DMSLjWqgKzEDjb4jvddsVKSnUdIutpK2uZsTv6xif4vn1Sqv2VKtVplIZgq6NW0MdjN7EQObjDQbditJFmnmFIaASO9+y/pfj9cZ8RzNTTGXgNN9QMDf8A0kTx88RM5mxXBOjM6lhW8t2Q02i8hX0sRZr6gQyxzhtPFMx+8aPKcUzH2gJgE0pjcSQ+5Ft9sVjF0K3k5n8rWqeSXUFk1F42MXWG6YbpF4OwOMZjM5ku6srNTYEAhUFjIEDWTa39ecZzRqfugo1FqlzTqgndlKhyuohmu2mY1cjvGM5vMtqrLpqIxPSQlUqSNSghxYDpXlRf3wrTQyZnPUGKs2hy08FpA8oAlRPdeROBqq1XbzKbNAAI0wSVZSrKdQI+I9UjZvm7X/aYKyow0+Y0K0HRGogS2w1AT8xjGa8TPmLDoBBMs5XUJh4GzAKCwbbeO5m7SwHdg8pWrCh5ZosIUiTUpnVxKtJlrbNHG2M+H+LVVQeXQIDOxuQIBPKnTDE9pEC1oxqj4hUFVnet59NRVDKlMKqlIMGWJJgkTsTGM1/20QKHOoCUEFhfUH9oA03OFbl2GwOZnxLMEUyaYVwxIAbWJFNyDsOYFyDfjfA6NbMurpVUh5plWAAghgzAw7ERG8mQcHp5/wAxaFRGGhoYgEGAUJBJ4ABuL47k8/8AbVi9RfhEIHkRNm7SSY49eMTUnYXQEVqs3p1yPMpvJNNhaoCYCtIXTwRso53+i8+BtPO/++Pm/Fc+GqUCjyGF9M6gsN1AhwGGoAEEEdPeBj6R1PBH098PpeBbMrViYA/zuPfBhW7C3t/bHqbH+np+uA1c0QYKH5LI/XDpcWKIUKOkQ76iXYEgAe+wxqs6bKTF537djfnf0wVqpBGxu1yNze/1Ef2wjnaxA2T/ALSDwNgO+0Y421bOmguYMBbAdQNzH3toOC0K0Lc8zIU8n3OIdXxY+Sr20s4F17Ekk350nvvjeX8dDOqA6yzMthsQSYudyFMYKu7ozRYUrqu4mRxe1tpwbL54AhZnpk2PcKBHr78HvOJHhviy1TI1UwrRLACd9t5AttPGB1fEwXKErTXQRqZgDPSbCIa9z1SI4mMXi6JMoeJZ6r5gCBApIDEnqEsONJA952xNpU83D9ac+WTqtBOnUoUAypAJncbYYbxWi+krU1gzBALCZKmQF3kTBPG0YcpQUBv8RMEkf5b2xraeTcYJ+X8PrtSdcw6tUmE0F1EdIM2kbHbgYNQ8Pem6OXAARqZALQV16kIsbgmD7nFFVBBmbbjUf0DXwCpTTmQbwJcff3ENG2G1GoVNZvN0lSEGzapLWE2iRefp64SzWWqmo/loaikh0cVNLI2lRBBBBEqIN9yIjHfFswmXhiC077mKYuzbmQFEnn2nAqnieVBKv5ZMTDQPQfEd5Pfg8YaNrgR5KeTy7otRqikM+kuenimBJgKGJIP3RsO2KiVBAMN3/wA7/wCe2IdA0mQsiqIlRNNR2Ei9x2YWOKCKqgSEiOFQD35O4GKRnQjQ7XriFEMOo7xzPr3wtWqrO8kfS5HrjDMBEBNxsi7+/a+F81XCFYKwbbD8uTsfpgyngKjZqqEL6nKEjYkrYWFu174zRr0pgsPbWD6RvhZsyNU6puDPTtadrQPrbAjn4ClXkFyCem63G9gdx9Mc76qZVdJlN/EKQA6xH803Hz/IYz+80fxAn0Im44OE3zGpNSVQLi4CxY+nrz/fAUzDGp/EJhB2iZGqw55v3G+JvqDLpPkapZegpDCAAZJJLcN3tF5+WKNF6YYxyerQhIna8Tc74lLmXv8AajpMkRYfoD8UfLDTeICoVCuWOoAkezHYd99u2BCavY0umx+qKRKkrJFh9mZGxsYtftgn7yADcwNiUfniYxISuVqABvvPqm8wqwT8yfrio9dgfjHoDvG9pOKLqWJKFHVzFiVPe+ht97Wv2nAHz1zafcEH5jHFzcHcAyex3+du/wBcJZmqpYnztO1hpgW9VwkprlgURgN2M7E+nTNuY9LbHAq4vPqIkj/nHc1Xl2FrGBJExptAja+Jj+KoQ4LqvllQ1iIMA3Om/v8A745tNydHTeAZoUz9kdTEXAtA6pud56jsIkfUlDwoBiEaopLDWym94MdU76htx2wpm1RjVBrAdLLZoIINzI2Ig2jHquUAqvqrMJaYLWmFAkkDYr8Mj2i2LJe5NsLUoBFYE1ng62HmmSdguqxWSQYBGx+fPDshTUktqrLBIaohOkodJBYr1KBtbvJIwPLeGEzFYlZ+E6QovB+Fe4HzsTvit4URULEObWadjsTBK32H5fOqdYEq8hctWBsihQrWkQINgVtEX47YNmc6KSanNtSqDa0gL2jg9j6TgmT8OFNj9ozaonWZkyL/AAwDbcYw1F2pMFcU2DNBEm0mbDvfArO410IPmWqukL0eYRLSA32dQkQyAwIBm8zbacNrRkCJkLsjN3BvsI55t74UHhnkuuupr1vq6rm1DSZ1bzANu+Ka0FTlFBDTMDkWFrn9cUcFeCbkRs/Rb/3CRfVqCuCCfh+GQDAO8e+A/uVV9qlMNYSVKtcMPiUyIvESAYPGKGYpy1mW9x0xAmSLL2GMJmKYJUujG0qlz89435IwKfALAFaqghofcg6jJ5Iuu3a9hxbDIruoGpGJgmBpb2FnJ+QGMVqbusIqAxuxHSOOlSRJ/mG+NjwxyB5tXeOlYQHbaGk/93Iw6jW4Gxit4gAQG+zkqBrDJJmRAax+V8TMz40dLsydKBSDMmTUancSYHRMxEE/hvYoZFEBKKFJiYUTvy097zP0wlW8Dp9RCyGnVuZkOI3i+pjAiT3wzSAjr1yqyaZMD4VuSZ2AF2N8K0PFC7qppOpkhdcLcAGYPoRt2O18cfwunREsHcKdcOdUMFgaQTEwo/y+J9LL0SNBNcgySXWR9sqoV1RFvMU+8njCKCayM5ZLWTzXmVatHQB5OjfnWCwi3pE+uF28QNOs6Cm8hNUyCCQsgWE7Ai/bnCtZkXUQa6tUCgMtOmSdKk9OruKbCCDfbnGM5mUcXzVWyhwi6V4kAKQNZ9Gkd+MBwSduw6mUE8RqMiv5TQQGdgR0jeRN3vwB2wHNeM9UIJPR0uCGJNRQTGqbIWIBAO3GAV83SZlpN5ykKiKAosz2BiLsFI3ED1wHw/MotJwwaoiUw38EKVVgTtT+IkXmBEx3iTjXqVjXwU8pm2NWpTZQdOkyN2LSYvNwANo+IdsUEdv/AOgk/e2Hz3GJ3gmXptqqLTddZmagKxF7KSYG1vpiycoZiZ+se2/vhJRdhsUrk3LAxfUA8AAe0fh2n+uPnx+0xozTq0wHUmYCCxMrxvpIn1nH1FLLOSegiDEE2I7iOJtfscbbw5WMsl+egn88UjHv9hbRPq0vtCwINlFxBnSFJm34QI9MRfEMgV1sGhXSKhNpOtm1SIggMVE8RvGLeczwCiBqnbYckbnb/fEXO5Ssy1FLKymn0wTMxwNPeYOIKT17l+D1bKqUqBlXqcszHSPiYwCT6N2/uHFpVFdnYIzXAlhE7jgmYgbcWxOyyuFqIFGklmkkT+MQBEye4Jt88EzlF6i1QdILurHf4ukG+nkLYnFLxVgjG2MUqFYdIemoBY/wy1y56YBHTfcd9sEyfg5qqy1WYIAw0oUgjVb7oIF9omRMk4XOXqP0habAsBJBI0/3n1wfwnw50FQB0RmJ0slIggTqIEgDmZvf5YEXeWxpFzw7LLTuicxNtRv68mdzffDQrErsRG2wOIniAdMs66vNeAR0kMYcGD3taZvfD3nsaR+7eBuRAa7bcrPtPpisW0QkdzmvzEcCyloMpbUNPJA4xxc2QCxYAKGuYMDm/eAeO2Iz1cxUp1krJAkFDEyJaQNM9UG07bYNkVZC2hOnzSeoEfZkAsQFTfcQe25xVMmwj0A+ksPM1Ku5BBFjOiYHfb5nGclXf95qNocgUlVFJIUOGbVCizA9J1QTv7Cf5NYGmV0HSiISzFdXRuRoJEODbnBMllXWu7q6aWpwTfpYWUwEvxuwxk2uTVZ9E1YQdKCdjuN+eSPaMBXJBjqYCDaABeReSZmfSMDNSrpTrR4sWOoGeYUQDvvOPU8rJksGuCRpIlgOlisTbYScMmCgpdAGghgJklj3m0C8T8rYFmc1SVSzGB+vvpk+2BZXw6nRVtCCX+IqDePYbD6XxMq5pnFUeQwVCsEiNY1CSoNpAGofI4GQji+IZarTgOulgfvEGAdJsQCBqIE+29scTw9WWA6kGlTSxJkqWbUPQz+W+Pl1y/2BDqSppaR0EsFsfh07hixBubDeZw4+VDEOVqVagVVenrCpBALSDB3gxMzGA3wFJlrP5cMfM1hAukiRqXpL7zESKhG/b2wlnPDyophXajTpqNdgZVAPvWIAFpk4B4nl0NJwidTbwGJN9u3zm2+N0QyVX0Uy6vUS8AC6kObmYGld5njENbau/oPVDPhnhCaEqIzGUoy8wG0FTqFxZlUCN+cMUPAFQHRUadIA1AMAVkAxzANttvXCGSFZKlCaBhaIRmAvdFN77B1IIO243x3I5roo0wuYGlnF0qEQ4fR926qdF+LXGDT+JrLPhdFkQLUqGoSxOrQFsTMEaiRfFRki8HtIPH1x81+zGXbLh6ba36p1PZm1AEzLG/T3HGLbaT91ltuSAN7WnvgS3/wCGRVsDJ5+8B+uMNnFFiWFhYQeO83wOlVEWJO/wzfe/tgVTNU5u4BtY7/ocZyAJ1C/UNChpZvjbcsfxJ6jbCVXWougkiLuBEm33e5w3nKZZyI0yCtnItuduZxK/cWkBlQglblmZjpMrv7TEY5W03b8+Z0pYC0A9zpBBX8Yjbnp9f1xjzHUqQqAHSsa4lmYAH4fy9cFo0UiAIt90x+n6Y4Mnq0yZAUWI1DVKldxIIvb1nGTjeRzWXquWMFCTOxMACFP3O45OC0clX8xoCG59fuj0WP98JHPhKrUba9WxSx1QRDCAPiANjzhzIZ3W5LSBPUdJKhoAi4BNzb2OK6K4JykdVCNWp0LiJCrdbSOT1Rfnb1wWhmgaQY1dAKhrrJ6iSoi9zGF8whDVCtWmusBkvsqfxD8RESRe15xrIOqX/eUBTUum3wQHYG4HSqzqC2BaRecWUM5INm6GYtVZqoVVJEMqrED72qDtG42wCj4xTVl11SgLCCVIWSBEmIUnsTPtjdHLJWRhrWo58xgwix6kJ+Lqg99tsLNVRiaQzCIXqTBQRUUgSsGA/yngRth1TewjDeJVmXzHSpr0AFl6TCnVfbtJ5243xqpmmV1DVKoussBTVQTtqMbXMxtzhPM5PW3l0qoZHRlUKoZfLACkSDAg2Bgci5Ix6hSVagV8xApBdU8Mw6bmVJIgARbB0rag/EpVvEKjRoqOw6tR0AhgAZCsJ5CybgDeLYz4fmatRaas7orUhVkMhlTFthsWibWvPGE8v4NS8xg/lueo6nVlZfKYBpqmQYaOkXv2OBZeglGp5hq+bopaSF0kAAgAG9ixix/DxEYpiuQclSr5kI61Km67kcythFzfv8A2KdamxDAO5iPvx822g2PfbHWztKFmqwCkXNwRJY3i9lb/t9cK089TlirtP2motr6dMkg2IkA2Ef7c8lLsWWkXOrTBdpJBu5sJ3mQASJtGNZXw9lOshyCLgOSbAiRa/8AkDA8xWBpNDl1EkOumRLAQSRAJntx6Y9RzjFlVUcw2kFm2+0RZ0qpizgwe47nA0yawPqih2vQARwykKIaS5ixm8/yj8sEanDKBSYyxg6yF1EH8zef64GlZPtiBU6NYaTEEDURuYni0XwV/EAXpqdOnzWW7SxZJIgLY2Ew3eIk4TRLlG1wXn+j9PLEJemq+uuZ/Lb6/wBMdrtCMypYMBJqGPuwBF56sT/34VXIVGdAplrqdQPSADA2J5kc74OrAIVag9m0/Zsp4W8lgB8URfY4WmmLcTVGrMMBpLRANQi09zsT2/5wbPZgqBCs5lOkVe7qCR1SYnCPi1IJSGhvLLWggHZHZR26iAu/PtGvEfE8oEJWpTZtgsx94feUzABJn2ibYMYydciOjeW8QDUw5DUrsSHLA6VPOr4bQZ/XAKniVSTCVGEmCiuwIm1wSDbc9522xRyhCVaoKUxTSCjKDImSVad20wbHkd8N0UpsoYaRIBgkWm+HcUnn6gsBmI80w1lAFjaQo39cSTkRShkUgapbqiwU92FgTtO2KVWmq1XA9CBO5hRvB4tid4hmtWX1KJZkB0yOV2kkd99pxyU9bS5OpbC2XzjvpIQFDP8A1BtNtpm39cayRqGLptfrJ7bxH64F+zzqUpSh2gkxK6WMTsfaBzihQRA1uNXFrk7/AK4pOotqg3gVzDOa2gMAxQPIFO0WG5Ym4HHH0PnK9jS1qSEWJIDG1j82gfXGPEKNI1S9RWjyihjjqvZTrkg//E++Njw5KzhwbMtOzKwsC0dNjOKKqWfyRbSF6+UqwwHkqAKvUXLGHYmCYkDbaYk9sAy9JyrknLB3qLdqpKmab0HEaAxJI2FiecU18CrLCLUVVBkwrSbNsA4gxzJvsFxmh4a6ogqPT1NVkzTnUGJcqDq6bk32x03S/JBsVyGV8rVpq5elJqqFDArcUmKgRcHQZEW1DnBhV8wkNUoimC2hFBMaGAJMj7sCyxEm8Y1kshSqCqqtQAqUj5YWmVIQ2Usd2WCLwJM7SMdreF0WOvzabSS0qRGlwUcb2BgXvcHBkCxF+p2Q16RJFQaEEMNQXjVqIMTFtzJjHKwK1UAJBcKoCILsqnqltWmRI/vvhuplXpsajLQRVQhWJJbjTBKgANO4mZHpiTnqlRX80smkAFqlMGoqzC9aFgVERtMiPhwIpt19twtqj6D/ANHqkGXJmd1udTo1TUfhYdBAhR8RxPYlMvURm1Kqw0AQCwQoeiT9xjEfePbDeUy1bR9pm5AJ/hoFseoBpDQQthpi3OE834YGdzqVmcDQrM0O62Q2EuAhcEXmRxhlJcsFewDO5lQxJIHltS1TIUdJAAJ31Bpt+uFqGWJqM7FKiEOy6D1ONL6gCCQempfe6jbG/wByUB2c0l8zTUVlN1ZYDwpVYBgiZJM47VoJQeTVSkJZ2JUEEmQRHmAlosTF9HuMbbCfnnnIbA0MsAlQPpan5dhpe2uoNJ6jfqveCJHAxRFKkXIgklwhEtMxrgTA/wCiBK7GfWN+GeDpUpsFrSkaGHlCLAGV5nnVfc47mMuJJepmFUOEgNSMMx06oRYF3vvvcHGq82CztStTLGKLXpARLaYdAdAUEqsKw6osZ5N8nMIEZ1pM+i4B3Vl0PLNEqxhBftHuz5+WUeXrIDUvLMqSdIQ3YwYbQvPYemC5rP06XnKUqHZ3IBKjUhvKqWAhN7Xm+A1nAbBFaej94CsHLECajE6gzJsCVA+KOL45naSplSugjzNLVUV2PSSC51E9PuIn12wVqBNBStQpJ1BTUbSyswYqwkFS0kyL3AuJBPk8qjUnAZ6a6RDBlvAMEGDp+L9PbEW82mMGoVGFOCmi2kK7KwECLHUQfc3+uN5zKq630OIsDp2kHY2EQL+3tjOVyKUg0FokXLzeYm+xOx72w14nVIptaOlto7T7/XEmn3ChEeA0Q38NQwIuoAgCIiD2jGaf7PZSB0sPQVIHyGu2HAwVhJJk7xydufXDS0pEgiP5QfzjGjKWyMz5Csy0KrKoXQGQC5aRoBkajMgCBNunbY41n6SeSAAwVlWkIYHpmFIuRPqJm2KpQCrKIRTgaSwgkxBEEAWMYS8SzSFYYkQVIgNMqQR8IsLC2FlNuapdtjrWxN8MplGWmS+lH0rBS4+IahvyB88VquZEEGUhzPWAwMjntfviZ+7p0x5hEg7VgQQI308Wtj1bJ04KHznFrgVJuIiQsm3qeOMPJKTt3/AGxzJ5jZxTB1NBLsCdOoidjzeI5wz4dmarVnWp0wlMwpLbswvA7WmTPpcYEPLZQBTaHmeh4gnUSTHrtPPpijl2APTTb4VmBE6WjckcG1z+eCqaeDnnLJRNIyIQ2FzMe8wP74l5/wAMerSpeXoLU3QgsXACgSQCokcenfbD1bMPp6UY9xcf8745lK1QLamxAi5NtvfDRdPAjJ9DwRwaIkKio6MLnpYbDp2JVbkzK23wR/2e8p2dPLPKr5Sgi95qFWJvJ43xWWo//t7zPUex9O5xysj/AIV9pJOxPb5YpqdC4Pk834LX6kaoDTKACbsGBQgmQJEg3uZJwvl/Cq6I9NBS8t9wJlpp6T6QCJtv9cfRZhqgL2nSY+I3sJsd95/LAKWckSYBEW1AWv6CD79sBdSQzSBZfwesDULIml0KkEMWMSAwOqAdDAH+RY9AUfBHV6SgB9IKsWZhCBiFsAS7eWYgkAGd7EXaWfJAUKWJUmAbWtchIi45JuMD88qzEppiTN4I+V/limpoWiLlPBqqUK1FkQiaopnUJh9RgmF08fi57DC+b8LqFVHmaRoZTABkkmDdrwOmI4Pc4fPitSpVKCjAWZYs0TxukGeb25wUu9gFUmPxz6bxbfE5zafz4ClgV8O8MbSoas7eSZaSo1QAw1jQSbWIDfng+c8EAZoboqMHqIU3aQZBiRMAfS04NTWoQ9lIIJYSDaIMdN5vvHsMCzniYRRqVVAZaYluW0wfg+EAi8QJwFOTVLc2k7+5SumRu5Mjhw4i6zbXHyNsYpeF1DTZS6MSmmYcQNTye7HSd5iRPu3TrVBPw7wbx6/g9ccesacBpYsYUbSTJ3CxsDvaxFzieuxqB0PCq3l6f3mWSAhIiIjdQ0ODyTB/LHR+zWtCHJIYhmVahCzBngbztxAvMnGcv4h11V28sqHkGOv4YgSbjfacMDPNdOgw0cevGi23OA5yjloKjewyuRCnUiLJGonTcmZnVMknub4PWoufwCxFiZ/MxthEuSQupJvbWO09uARgqUWERog+3f8AlxJzvdB00aGWN5qG8GCB+ffnBMupCgBA0SJHvjHkPIEKO25m38v98bGXfhUFzbSe/wDLgu0YRS/k3uyTAPPlqfmMdq0mURuPn6fTGqtfUaWrSCEi0z8IMT8/TY4zXYGVm5BkzJiPWY/3xPqVqKp4AVDq4iDxb9Pr9MLmlGrpJsO9zsOfy9MHqVlEwJG47TEflIxpHExFoBjf/Pz2xopCuVYRykCV2MajvIvqO1/TtvhiosEdwDJn/UL3nDNDywrEEEy1u0kz2v8A3OJ3imfVaZ0fEQVUjSYe5E9tudr46dKrBG8h6niDebCoXECGNQC3crpPJ29N8EpZ2osCyRNyh2Cn7xIUjYc/lfkqKjHSVJUHdYJv8N5t/bFXK528EgGBBmOW9QLxg9OnuZ4JlPMM4WfNEgEQKZWYJiQkrtHqfzPVpANTE1Oq93IEaTwIEXF4i4w+fLY306rSRAPPIYH88LVyCi1BVEAahqRagErwQdRsdpJxfTncDl7E7PUIeNKHVy0Gdtlm8D9ffCkuCfLCklYCzAGw2F+9r/Q4NmM6WIby1cQIYSDqBIJIcqV6ewM34wsvjFJX1MVSwI1AoZMDmOAMSazgZNUP+GZwv5THVBQyohgCdMgXHM3+onDtdyHvBAiASsli1pMRAifzwjkvLZqZAUWIBV5stxYHFUH7SSWaFgQPhmxNzvH5bRfDxpoVnzWWAAdT5qCSDrqUbOxkqCoktJ3n6YTzb0jR6V84KBQ/iAaYbTDSv4juRMmRzimtWapUqgnU5+J9TAgK4JgDYcYDn64IIRXEHWZolgYcA26QxBAM8ATfBw3ZrweKU1qaP+oygL1HUwExwJA6j2F8G8RpL5YWpSlSNLAGIkxI5J9R64OuZK6AUdiygllCiJiSQWkbzAk4x4xnYUW1dYAXUB3YHvuowqSTxuC2baoFqMusF/vANcACRC65Wx7XtgbZHzSrawpVldZUEjSdj1mLHebfOMFr1FSurBJLyhOn0kCfigaWaBY2nbHfE/FWTQTsXCsb/wANiFkd+pl7W1X5wulXaDYmngmYdT9qpLWYqhAtrAIIazDUI3us9oI/h1aZZgT0EdMiRMjcWOr3B5wTM+IzSrMrKrL5q0zEmVU8EreATFxtcjGm8RqqjfZmoyWMMBYKp1EmAJJNhPGA1bz/AENGbjsEp+H6W1MjMwLEQw0gkkkgMd+rvhx6URaovyHp2Y84h5b9oyK1yAjJThQJu4UrL6hYTGw32tf6lQLbyPnA/wC/bCPp9wubkKeUGNpPrN+eI74MF/0K3qYn9RjQoQbCZvP6/f79sZcSZMTzKk3+RwyXbAqJlWsG8rQCBpi8jdQd/YH874DVUAbSO1zv7+/+Wxuqh8qndZUIAANoSN5tEfrhOohY3afQQTtc74hNeqyurhGKvUu2oCJNt7bSeIiTY3wTKso2i6nfSb/8f5fCVXLEpdXHYsx32kSYMb846KcAQItaQNjv8r4zrgQvAqovA3MepJO3z/TETP5yjWKFKwAuAAi1CSRO52gRtvJ2jGfEHNKiTTJVzJWELKIuxIVSVETf3OMLUD1FRxTYa5WVPmXRtUloi6qZjbnHT07q37+bE2ixQ8KCKitVmKYBWREixIi5J5vye+KeXq0yW03FwerkEjafe3GI7KlOq5KKWKM6FEAYrIDSSYZtUGeAVtyWcj4pT0hiHvGrTDRqlpnsNpEz2vg1TNY54tnAqEEvDaVlDDKGYLM3AjVO2wOBUlVNH21Rg0KVZkM/ZEXhQbhdUDniMCbxGgx2eovls5AUsQNItFjqYNAEbz641VbL6kISKjVJAiPtOtZYTfZpMW+mL0xBUGmBZrM+sLp02ZjA0nqAsRNtp2OE8znmVKgFKo4CiNFQLJ6dVwZF542Xe+NVsgGVGSqQJpkAJF1cgLp3CyCDPubY3mc4ihwdLMqhisqoCkkAt3EzAgnEaeux7wb8ETWiu1MK3UJ0ksFI31CQ5Mbk/pBrHNAmDJAMfCJHO0flifkESjRpirWUBTZtSL0i+k6gSBHIN4xVrV0BpwR1GBBFzDN2HAJxmuxkSvFaROlqZ1FTwoWV1AlZtZhqHrbthTPI9UlGphU1WexJVSPulSBK9yY/PFuuo17kG+w3t3tcY48LFgdhccwQd+wHGEUn559RqIb+EebSpoS6wgU6WHYRbbfsO3EYdfJJAVhqKkEEwIIEAnvaPQ4aZoHw+htBMm3v3359MapISdiBb+m97HBbbBSAPS1gXuragJAvpK8fzHHM9ltdJ1JALqV6iSNXFo7wYnjDYIiY276YHYf2weiLAgC431f5NhthFbDgk0fCEZCzsxdpJMn4mTQSFNkBHA/XHsv4cNVRw9SWsYdhfewGxjbFaihJEGbDcm2CrqWx+v1v+WClJgbRCX9lkZy4lbKBDGBChRAPYAb4u+UxIPmW9h/zgjVWO44tff5YHqsD0/U8giDP+GMM13swA0DqIsLmbLe/6746U/1H8v8AyxvQ3eLtH09d8Zhj+L/uQf1xKUQkvMM32YKwoVS3cdBHzvH54UMCYJuZBMkAR683n0wI+H6mB8pArWBO0BSZiBYGwvzgNXwinqZig5Fi/cb3gj/fGlTWfPmZGcux0oXI1wgkr0zyJkyZvxgHmABZYWnsAN9gTJMDG2yFMAwlERIMKsTq9hjtDKqNqai7A+kGPwxvgOgoDnMzTY0k1MTr1CDKhgG06ipGm5BM7/PBcr4gzFah6iQ7MCSsMFCqPiMAgsJvY4dyg+NRdkMECbW1X4uTEes98K08y61dIdmkBAoVANRSQY3uQRe2+2LwtqkTe449SnVK+aFUIDY1BpIlGEKGiQwEkzdbG+Gxlcsx0toNyP4xG4FpB2v9b74QyniwbyNL9YhqwChpUqYvtvBt3w1k88lRGWnXmsdTCNAYCxWJBmVi8GRtvOKOMsAugq5CkxvWaBSKaRWYyG1AkkksWv3tGM0svTpn7Os7WKgPVBVZG+0sbgxJ52wifGBU8lDUNJmWajAJIYqIUkix1OpvY7bmxwiO1Ooz0mqAaSwVGCN5RnQSJjzPXiO4w9OhTD+GB1CjMXVhU6VCqGDl9pJuxvfi1se8W20hNfmBlDaQyqq9WkixAnYXv64wc3VZ0PlII8oMXF4byzFwBOqox4G1r41Uqh1phQgNRWMOEMNp1ARb5/0xN2nkZFWpmNNMsKQrQywCIIVjciTBgGYtMHa2G64UaDIPUNO0A7SI4jtvOIvgtKmyMKtMMUOhZFI3ChiykKIDahb3mcC8OztHQxqVabQwJjywKYMQNSgBoMib9pMXDTrgNlevU07EnvAT5+2+AU8zsLTbn/a+MZ510gU9MMI1CCVP8sQxABt3mcIUvEEQoKq0vLNEOWcIDIIkm4tpYEwoEnfjEtDfI2ooV6kFNNyW4ZiPhY+wuBgzuoMar3aOJt8uf0x89SztOmqkshHmszEhZNNyVpwAYVQeYNgdsM+KuVfUwUo1F9CqgWOumo6gbyG3ttbDrp5pP5CuR9BRqQCWZVHYkf399sDGeRmIDaioBIBAsdub7H6dt4HiOcV6ak0uKltTfdC6T0EXIcieItziya4D010qVYkGQpKkLKmdQjm9+NsaUawZMKvigRCxMRwQbnsN5PsYxjIeKyOp1aQnIBnQL2b8WEEz41V4enUWEal0ggLo1NAABYWJmd7emH8v4wlRabUyhUqDaJBKyAJsCP6Y0k4rcZZwO080vJURyzLwBNib7YH+/LP8SmLiQrCefUnAKPiVRgNuDNr2mx4/PBRU2nVPfdfpB5xJzT2Dpa3AVPFl1kGoovaGU/dsLeon540viUi1RCPcf2x6o4VgJ7+omI7Y0M0ORSJ7nf8ATCOVcjJClVNbU+sAQ1o3AW3Fh7emBuX02gSYBg9rzAnnjG85lz52XERLspkzvScnfb4P8474jSNOmTERESwGrsoE7k/OcP1ISpUhU0RfOZkUaHYMSLQBFyWJkQIHvfHVYAw0DSW3JLaTsed7+5nnG8qxdRIaDBCaSum2/p7e+CeQeCSZtESemN/+dsI8YoZbmMnpLEgSHaDIIOwFzEE9IiJ2w4qjfSOq2qDbYCfSJ/LE8UAsKXkl9cz3AtaYUGbzhmAbTta5t8Q2vf8ALGZixSpAqpVVI53vawI+uNGihsUSN9MArNo+e3GE8qygCT73B39NwLd+MEo5dfMLhrsIniQCe+8GD/KMWjJUTaGWyyQelZ2ICg+nV3ERb5YLRRBq6ArTckWPBPrz+eBkAyRDS1z3Mzvsf87Y69AQYkTP3WJmImNt+MVUmxaMZmkrfdFiGMbkgqRseNIwFMjTVg4sVsNyLArtPCn6i+NZsQQCDzA02MRHbvjHkqANQIINoWYvzAiPXCapJvA1YAZf9nKROpjUloLfaPDmIGpQdJOw42AtjFP9mkJVWqVWpCPs2djBEDpcnUFjUNBJF+Iw/SohbFpteU2na9o/rAwSkGAuDb0AHvY3OHhOS3A0uBUeEJSY/ZoJVYYAX31STf8ACb7/ACxLymdWahc02FEBGISNJs1rsSpUidtiOMVvEM0SbibAaZ0yZO42IiL+nPEHIVX1VIpo4lV1gALqDEG8FohiZMi3M2V+q2gooUa9CrfoOkgTpURqjYwN/odr42DQd3kKVKopLAHUQS28XEFYwLJu/lFqiqyh3BLFQsK2kfisNMz7YboU3JY01U6rdNQRIlT90T2+vOB6o7GNoaM6AtOVErIEiTpPTFhYDft2uHxFqca6tNFGvVdACXjTJMjqiR7Y0fCSWFRh1DUtj8SnjawkKflhGvkaeXR9kDEMdIaZUggXVoAE3idzbfBTb3BhHay0adNCMsCAVYDQISxvIBgi425vGHfC3DUUY09AChgqAEAnsbfU+uJ9fw1HSWrjrWn/ABCtxaLQsPY/P6Y7lmXLUwiyyatC6WLC4BAN+82HphZftGRtK70qhJSxGoaF2IKrCnVtEmY5OH//AFBeWIPYx/n9u18S8rnKlQoCqhWpa1kkMT0ETPTHUdu3fDuTqllBCsIgQwYKYg8SLd5P54jOLsdO9w3mxtNz2HY9+NsZWqvISfVUn/7YP5LSLi/EE9/9tjgZyhO60yfZv6If1wlBQPOuS1E9qogaTYlXG8d7c43nqiwwYNN2JVSTYgWJ736dzJwjnszC0jP/AF6ZN+NYue++HqlcXnbuCIjFNfpViUL+GFVTT1kwDB+K8jqHBt9R6YIlNVJhFJkTBk77Cf0tgdCrq/hopMi+qIh+d747VzAWSQAFEkngTJIvtgOzB1Inq6QAAbep95HrjBaHIAiTA6ATvNriN4+XrhHwvxRa2soS6BtGqR8QN4g3AUi+xk9sME3s1uzb6bbx798F3HElkHwKiMmkCGYgD7t/keNuMY8q4JVjF9o3BHA7W/TAqNfUg2nfa53E43SCBogc7bbe2Hu6oBQp0rH4gPYj9FH1xpyVERYifWdrT7bYEsDcSBwPoLR3jB6jA2gjp7xa4/z3xesC2KVbMAARJ4vx+W0e+NK5HDVB3MyediLe+A1aoDECzCAb7qfbcf74+dzOfUZrQdSkwdTVIGkwLJsTc3INx7DCrdpBPptJKkaLRb0O173vz64HV+EkAAdosPzvuL++IFDNhVZXqATREaQPM16mQmw3JgjjsByrS8SpBQhaQE0tdfjG5iJk6t9iATgOL8/Bhv8AaTOvoBQ2+EaUBieoNcEC4OwMiLi2E8pUZSdNLQWqaLKLRu4AghTfq4MTuYpZeoaqBnqKVprpIYQQ4MFiwgEG1gDv64kZYaXq6HBZiNAUQpAYEgEqblTe5452DyqYyKH7P5kqK6kMYc3ljPUwjqJmwFgLzzOK1DNmpq0i4P3lIj+UMQWgcj/bHzWYz7OWenVdNIlOhjTaBJnSLkzEG4g8gjFPwHxBHABr66jHVdo4uFkSQIMkeu1hhpRe4EXS4A+4LnnnufnH54jeOEspQL5j7gqF6dpMtbVyO294jBfFMl96n0sFYkhtPUXQxMcgHjE3M+EMXBUq2pmDa2cAK0GIllLQG4iYIjA7Z8/kwPJ5NmqBnpksoio7VkYgNBEqBpMwpgCNjziyHCiPhCjYQAIHIC2+X54EmXzAql0Y6WXSBtpKkQ2xnVLTvEL7Y6mU+yYVH1MQZJEC49I42xHqeoZCPhPiTFesBKYVdGkVrjjp0EKI9TxYYa8OzWqvVWNMaWBv1G4b4gNiAIHr64ey9MBVkmwgXM2H83v2xqpkEdfiYLMxq7Gdg041xeaMEqswuygTsACJ9T02PzjGb8q0+jW/+uMUfDqZAjUIiLmxvtfb++DpSgR5jD01H/ywjjqyZOiPnss3l3qpZ0b4TaGUWv8APvgOYepeGRjtDBhb3Bbv6/LHsewuq157DUeoZYgifLuAYFN/U76wLnAP2hpsuWr9ax5T2VImQYvrMHg+2PY9ivSk31EvdCSWBH9gMsP3NSWYS7mxO06TsLbb4vVcuv4mAiBDGbnm36Y9j2H/APQ3+tL4v6iw/av+GqVErs1QcH1MdjvvhnL5ZpEVKpk8GODuBtvO3zx3HsCqYz2sedGj4qggAkAqZtf/AD2wHQdw9bYgfAYtP4fUfTHsexR70JsBrWIBdlb/AFIoBid4AjBTTY/eRt90n5fENsex7Bup0NWLBuawVl1Jqg/9M8jaNd7mcec1WE+Ys8QkAcC2vtt7Y9j2OaXVeqhksWYOSZlktq50lU0mIvefefTEgfs9SNTVfVqJJTSpPImF2mbGeMex7DamqS5DyV6NGLl6l5sCx7xZVthTwiiHFR4CzVaekyQIWT2JKzb+5x7HsX6cbVCSebHquTeJBIMzcf3Pb3xmpSaQdSzx0gwY5k3OPY9hWkq9/ubcF+6uSD5hHYgIOf5SOcDNKAdVVhAkgrT2ieE3x3HsQcsXQ6yHNNR/1H9R0jeb/CIjjHUYCCGqG4EhRae0Ccex7CRk5Be1h9ra3t3HYcdMRGBr4kIuT81H9sex7FJWmkKj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data:image/jpeg;base64,/9j/4AAQSkZJRgABAQAAAQABAAD/2wCEAAkGBhMSERUUExQWExUWFxgYFxgYGBscGxoYHRofGhscHB0gHigiGhwjGhoaHy8gJScpLS0sHR4xNTAqNScrLCkBCQoKDgwOGg8PGiwkHyQsLCksLCwsLCwsLCwsLCwsLCw0LCwsLCosLCwsLCwsLCwsLCwsLCwsLCwsLCwsLCwsLP/AABEIAPgAywMBIgACEQEDEQH/xAAbAAADAQEBAQEAAAAAAAAAAAADBAUCAQAGB//EAD4QAAIBAgUCBAMFBwMDBQEAAAECEQMhAAQSMUEiUQUTYXEygZEjQlKhsQYUM3LB0fBi4fFDktIVU6KywmP/xAAaAQADAQEBAQAAAAAAAAAAAAABAgMABAYF/8QALBEAAgIBAwMCBQUBAQAAAAAAAAECESESMUEDUfAiYXGhsdHxEzKRweGBBP/aAAwDAQACEQMRAD8AteTrdisRO/yH/OM+SqsQWAuTBZQPTn/IwwiAlpAloO1thF4xynQUM0KRJN1BHbt7Y8wkm7PpNipYajdSCB1akMtqjTAMnUJaR2jfFKrlZj4mN7wfnuPTbAKZuSIi8mfWD6zJwKnVcWliVeoLyRpJfTJO8HRF555xTHIlsZ8mROl52+GB8hb3nB4sso94+8oPBMS+FaVepdiqE2gCRNjJPYz928euNVsxUim4GnS+pxKkFNRUgmPwyw2uF9jTAMmfE6+jSYIltIlgd7QAuo+9sZqpUGrStMCDuWJuO2i/1/vg3i1SUN4MG4t68X/z6JDOKWqIl2EMwkj4p0/dsDpO2EbSYRmCAxLDTpJjSZtySTxfj2xMy3inm6Qwqh4IIgFQytpZSQD1SJvx9MIZzxdihDNpZEHmKkhfjQvcgGdBjkX3tgXl5a01S5MmDmKhH01kG5JuDgtrZmo+gFMkSzutpKgrEdp0TE84WbPop0nXaqKYOo7sgYSZETMQL4m+D10RXBBSl5sLZlsyUx0xeNWofXDHmszgLmCoDQKYVDBWxDMykk2I3H/xxm1yGh2gtM36o76mO0g7zyD7Rhcm4hQEY3Zl+KRYLIEkmLz9cLpl6RqavPMqxYAVoAljqkDjUW3n8sGXwrLuzdZqOBDN51UxaQPjsIv+eCqAYymZqMKNQohDU0Z4XqLFJMKLC8AzweIwnnvHg2rQQGGwWGEg6jqMFdWhWtMepsMMNRouFB2/hosNJZdRYqQdU27zAnAMmqKzJ5tR0LeUaVTqCkmBeNQDcaibEd8ZtUYco56oaz0tWrVTL0yAotqIKz3UFDJ/Fh2mzmnTJaCoSNLbiVB5vt779ziTQztJtVdajjrVCYJ6oBiCOmQAJtv3xYyVL7NCwBIQCdMetoHe4GElkeODa+I/GdQcKdW4No+W0E8874WpeJE1HvKQAskfFG3qT2wXMaEl9IAVSTCkdI6j9SPrjWWpIVDASDDLAsZuCLH64jK3yVTirwJjMvqXU5AEEzH4WO/yvigmfEKEcG9OZmYLQYnedvngb0vhItDCIAA+FhvE/wBMey9VTUZYMoqzcbQTO9sSVp7jtp8G85WIJVqgb4JUgRDvpNjv0gj54oEjeZj0O30tiZTzp06nRZ83y2OodIB3mOJB+fyxRI9sVTpk3kKh5M87AnnHzufr1hUYK+YAtGlUI24lwfyxXDQJYgWmCfX3x+eZ8q9Wo373QXU7kK1MsQNRgTF7flikakJpPuKNRgDBFrWvJ/z+mNV56iDsJJgDnufYxhehl/isEInY2iWMgQAPeJ3xoNLGSrCZ7kwAfQQAMcrm16R1G8mshlgiKqmRp3n1E7ROFdN3BJT7YOtzsNJNlMtIkc8emPZ2sUCkaoDXCqW1DVfVG+8nj+nsrWIl1pVAXZSd+IBBuAQZkA2t7YrGdoVwayHr5pgEKU5GsSI6tB+IgEWOp1MbkAzj1TN1XpVPLpaXRxp1QwaIciRYSIWZEFtxGJviArqHKCzMSFqayZ0qSCE1QJV7bdQwY+GCtSPmUaYfyyupyCF6bFdj8TTxF42GK3kSsFHxnN6Fkhr2BtydzM29hhSjSpqxqfEXAQNaCLaQO5tb598GrUkfSKjI0INzqUMOb+3z/QVFqamTW8wg+5n0VVsb8ycI3mwoYIXWGCgEgjVFzsOOLLvMwO2BVqhuLmCdp49m/rxg/wC8LYCZEWhhye42wLNVrEEMRqFo9D3PfBlsEj+NU6lWkQiaiGUxpHDSZL9NgP6Wm2Tlq7aAF0KazPU6tJVWWSJG/wDEqDp2YA7XDlHMQ1kYEjkAf/q2/wCuKIr8MCP/AC+t/a+GjLFMDRC8P8DFJ3UUFca9SH4mEkmHZz32i/pIkv1fDqwqVGSNT04ksbMDa2wUKbECSR64fUNOoRvuDfcjt6YO6kWAHJmBP6fpiid5sU+czvh9cPT0lAAXqMG1X1P6byCLmD8icBqeG1y7dVLqqBxKtMrpIk+YOF4xezzMAJKgBYkyOR6j9cItV0OssonabTA3A1bevricuyGQvT8F0ghAqgvTYAAAHSxkm3Ibb/SL3OGsn4c7CalQ1FkMqgBQIIKgkCTBjkfPBcpV8xAwBuYuCDExa/zHfGKPiarTV5HWJRR8RvIiSJMcYGp2Ggw8HAb+JVaY1amDFrzJgC/G+xO+F/DfDGphR5jCmq6AkDhjBDXjpIGx2F8OZTxEubLVBEggpcGYifh4O04VoeJ6wmoFGZioVlkys2kEiSB+sYScnkZZGK3hYIVBqprtCsy8EzMzO/JBm+GW8Npu7AzDIAQHYbGxsZBkd74XFYFtMkn25uO57bYdRuokGwHBUTY8R34OOeM1ZVxaBf8Ao1Nw2pSBqcfE99SjUWuNVwIJ2Ite+H0oiABp/M8e8/nhP99YaWMwYMFhzA946vTDvlSLkn2YQfqMU1J7CuLW4CnRkkQCQBuBFy1xf0xNHgytc05JuSF5NzzirS5ljsORAtP6YyMqeNRHeR/U4zpgFQLtePikegYgYRzdLUwMvMgCCROxPtb9cVBEsAbXgdhI4i2FcykEXJA9B7bx7YjOLbZRYJtWFamvXLsyzqO8SN2kzHG3pyWlUCk9HwinGqbgm8XOwU7+vAxvNZYMElmEPq6SQe8QOLmxHbHMnkKKAAghbEgtNtVpnjrj2w8EjPYeNFS1RSqgKAbwAQdW/BuP098Y8NrvNUCi1rpICg8aSTe5BMkXE9sby2UpgAEtySoPTEWG1xPruecEpeFodZj4/ih2EySTz+kY64+xzNCdDN1GqVKdSmilURgFJNiWsbDkbi1+4OM5OmoZiIkgTaSTcXM9h/vfDtbL00b3XTJYzCmyiZMCSY9zzgeqGkRIXkN+LsSJucJJeoK2Nu4iAeYssRG8zhJ6dQEyAwLrfUgKi4sCtxABtf8AXDWdRijLK3BBsALjbf8APCgzVTySFA16FidIkxuD78kX7XwaRjmVmFkkmBLCwn0F422J+uE/Ey4zCA5nyVYlaarBZ2tFmBBIJif9QECMc8GeooCaNKIPiDqQYNl0qLHcdrHG/EM89Pz3Wo50vSkAT0FUDKAQQLMz9Imw9JeCFZRo0yuq5Yki59PQWEGdh+e7mYqopBYQWkDUTeAWMR6CT7YWcE6pDG+9/ljWey5mmy1NLK+oCCSSVZNO40yGuZHOGjkBO8XorWWlfSrSQ0Aq4IsAZgSdJFrxzibWyXlqrVnVyCoDeSpbT7X5aSYsTxOKOZ8LqqtGmtRQ6q5ROoqdIHxMADuw4kW3mcKePpmCAVpAsCthJZe5S66r8ErMDkAYzWRkOJQqK4+2AA0kjQtwCNRJJsDe/E+l1shQlE8uquo0gBERIMBgp+YI5PtjxydZ1DFlkq1jqpnSTTqLbSeoabr+mCpk2psPKKgrSdSGYiBYodOk6hMySRzvfCUGwFOiSW+2VGEUi4pDUWZhpWZuZGmO/Y463guuwqxoYSAqyreYKkjsYIkEEGB641UymYJLB0VjoYzUMSqjlVJ4PAmZ4w14TTcljoKyV5LLCgLIJhiWC/hHfCSusf0PHAwaIVlmpEXIlbggiSAByMFy9emXgVLm0TuRMjSeRO2AVvDj5iFkDarGdO9pmTJGkdosOccq+F1Ura1Wmw1MYZyBdQo2QzYN9QOJxCMHeR3PA7UrUW8seastp0jUOoSCIHN1iRh5BC7zb/Prj5ep+y5bynakvnKwCuGPSq1g+0jdS1gpvj63yQL9tp/piv6VbC6xWmrSSSLkRfiBxG+/5YKtG15J7jHGob2NyNvYek8YKptz9cLo7m1C+YQAtEAw39/8GJecpREvF/U++9ibYdqUlLPJ6ur9Bx7YVzZBYdh8rbzIxCTtvBVLAJQNgTuI+IW09/fnB6VMQOrTe8TciCPU3PcYGqREH7wN+LR9cEUxaerb4ZHrxcwIjBi64A0A09YbyVa5IeYYAqZJ55IjtjfgNOuK1TzC3lEypLCBeQBpMi03I4GC0qCmDESD62IP9sUMlRUCABuJjfY2+V/826ISk2TklQLPKoZTIJhgBJFrT39MSM87+apWlA3Yybho1WEXhRsTxYYd8YqPpUJq1agTB3BIBEzexnE+jQq62aDekoUuZAYfFYGDI07RJU98M5NtgUTGXzZVtLh9ZUqCVF9LtDASeCL7WvsQJmbzTUirKAxBOlqimdH3jeIPG3pj6jKM+gmoE1TcgGCOLG8/PCLV8x5iqKNM05ALzBAkXjVJiNo374OQYJfghVXrAszOr6WL2sGYrab2fUW5LHgWNn85TbM0qbKrU3DMSLjWqgKzEDjb4jvddsVKSnUdIutpK2uZsTv6xif4vn1Sqv2VKtVplIZgq6NW0MdjN7EQObjDQbditJFmnmFIaASO9+y/pfj9cZ8RzNTTGXgNN9QMDf8A0kTx88RM5mxXBOjM6lhW8t2Q02i8hX0sRZr6gQyxzhtPFMx+8aPKcUzH2gJgE0pjcSQ+5Ft9sVjF0K3k5n8rWqeSXUFk1F42MXWG6YbpF4OwOMZjM5ku6srNTYEAhUFjIEDWTa39ecZzRqfugo1FqlzTqgndlKhyuohmu2mY1cjvGM5vMtqrLpqIxPSQlUqSNSghxYDpXlRf3wrTQyZnPUGKs2hy08FpA8oAlRPdeROBqq1XbzKbNAAI0wSVZSrKdQI+I9UjZvm7X/aYKyow0+Y0K0HRGogS2w1AT8xjGa8TPmLDoBBMs5XUJh4GzAKCwbbeO5m7SwHdg8pWrCh5ZosIUiTUpnVxKtJlrbNHG2M+H+LVVQeXQIDOxuQIBPKnTDE9pEC1oxqj4hUFVnet59NRVDKlMKqlIMGWJJgkTsTGM1/20QKHOoCUEFhfUH9oA03OFbl2GwOZnxLMEUyaYVwxIAbWJFNyDsOYFyDfjfA6NbMurpVUh5plWAAghgzAw7ERG8mQcHp5/wAxaFRGGhoYgEGAUJBJ4ABuL47k8/8AbVi9RfhEIHkRNm7SSY49eMTUnYXQEVqs3p1yPMpvJNNhaoCYCtIXTwRso53+i8+BtPO/++Pm/Fc+GqUCjyGF9M6gsN1AhwGGoAEEEdPeBj6R1PBH098PpeBbMrViYA/zuPfBhW7C3t/bHqbH+np+uA1c0QYKH5LI/XDpcWKIUKOkQ76iXYEgAe+wxqs6bKTF537djfnf0wVqpBGxu1yNze/1Ef2wjnaxA2T/ALSDwNgO+0Y421bOmguYMBbAdQNzH3toOC0K0Lc8zIU8n3OIdXxY+Sr20s4F17Ekk350nvvjeX8dDOqA6yzMthsQSYudyFMYKu7ozRYUrqu4mRxe1tpwbL54AhZnpk2PcKBHr78HvOJHhviy1TI1UwrRLACd9t5AttPGB1fEwXKErTXQRqZgDPSbCIa9z1SI4mMXi6JMoeJZ6r5gCBApIDEnqEsONJA952xNpU83D9ac+WTqtBOnUoUAypAJncbYYbxWi+krU1gzBALCZKmQF3kTBPG0YcpQUBv8RMEkf5b2xraeTcYJ+X8PrtSdcw6tUmE0F1EdIM2kbHbgYNQ8Pem6OXAARqZALQV16kIsbgmD7nFFVBBmbbjUf0DXwCpTTmQbwJcff3ENG2G1GoVNZvN0lSEGzapLWE2iRefp64SzWWqmo/loaikh0cVNLI2lRBBBBEqIN9yIjHfFswmXhiC077mKYuzbmQFEnn2nAqnieVBKv5ZMTDQPQfEd5Pfg8YaNrgR5KeTy7otRqikM+kuenimBJgKGJIP3RsO2KiVBAMN3/wA7/wCe2IdA0mQsiqIlRNNR2Ei9x2YWOKCKqgSEiOFQD35O4GKRnQjQ7XriFEMOo7xzPr3wtWqrO8kfS5HrjDMBEBNxsi7+/a+F81XCFYKwbbD8uTsfpgyngKjZqqEL6nKEjYkrYWFu174zRr0pgsPbWD6RvhZsyNU6puDPTtadrQPrbAjn4ClXkFyCem63G9gdx9Mc76qZVdJlN/EKQA6xH803Hz/IYz+80fxAn0Im44OE3zGpNSVQLi4CxY+nrz/fAUzDGp/EJhB2iZGqw55v3G+JvqDLpPkapZegpDCAAZJJLcN3tF5+WKNF6YYxyerQhIna8Tc74lLmXv8AajpMkRYfoD8UfLDTeICoVCuWOoAkezHYd99u2BCavY0umx+qKRKkrJFh9mZGxsYtftgn7yADcwNiUfniYxISuVqABvvPqm8wqwT8yfrio9dgfjHoDvG9pOKLqWJKFHVzFiVPe+ht97Wv2nAHz1zafcEH5jHFzcHcAyex3+du/wBcJZmqpYnztO1hpgW9VwkprlgURgN2M7E+nTNuY9LbHAq4vPqIkj/nHc1Xl2FrGBJExptAja+Jj+KoQ4LqvllQ1iIMA3Om/v8A745tNydHTeAZoUz9kdTEXAtA6pud56jsIkfUlDwoBiEaopLDWym94MdU76htx2wpm1RjVBrAdLLZoIINzI2Ig2jHquUAqvqrMJaYLWmFAkkDYr8Mj2i2LJe5NsLUoBFYE1ng62HmmSdguqxWSQYBGx+fPDshTUktqrLBIaohOkodJBYr1KBtbvJIwPLeGEzFYlZ+E6QovB+Fe4HzsTvit4URULEObWadjsTBK32H5fOqdYEq8hctWBsihQrWkQINgVtEX47YNmc6KSanNtSqDa0gL2jg9j6TgmT8OFNj9ozaonWZkyL/AAwDbcYw1F2pMFcU2DNBEm0mbDvfArO410IPmWqukL0eYRLSA32dQkQyAwIBm8zbacNrRkCJkLsjN3BvsI55t74UHhnkuuupr1vq6rm1DSZ1bzANu+Ka0FTlFBDTMDkWFrn9cUcFeCbkRs/Rb/3CRfVqCuCCfh+GQDAO8e+A/uVV9qlMNYSVKtcMPiUyIvESAYPGKGYpy1mW9x0xAmSLL2GMJmKYJUujG0qlz89435IwKfALAFaqghofcg6jJ5Iuu3a9hxbDIruoGpGJgmBpb2FnJ+QGMVqbusIqAxuxHSOOlSRJ/mG+NjwxyB5tXeOlYQHbaGk/93Iw6jW4Gxit4gAQG+zkqBrDJJmRAax+V8TMz40dLsydKBSDMmTUancSYHRMxEE/hvYoZFEBKKFJiYUTvy097zP0wlW8Dp9RCyGnVuZkOI3i+pjAiT3wzSAjr1yqyaZMD4VuSZ2AF2N8K0PFC7qppOpkhdcLcAGYPoRt2O18cfwunREsHcKdcOdUMFgaQTEwo/y+J9LL0SNBNcgySXWR9sqoV1RFvMU+8njCKCayM5ZLWTzXmVatHQB5OjfnWCwi3pE+uF28QNOs6Cm8hNUyCCQsgWE7Ai/bnCtZkXUQa6tUCgMtOmSdKk9OruKbCCDfbnGM5mUcXzVWyhwi6V4kAKQNZ9Gkd+MBwSduw6mUE8RqMiv5TQQGdgR0jeRN3vwB2wHNeM9UIJPR0uCGJNRQTGqbIWIBAO3GAV83SZlpN5ykKiKAosz2BiLsFI3ED1wHw/MotJwwaoiUw38EKVVgTtT+IkXmBEx3iTjXqVjXwU8pm2NWpTZQdOkyN2LSYvNwANo+IdsUEdv/AOgk/e2Hz3GJ3gmXptqqLTddZmagKxF7KSYG1vpiycoZiZ+se2/vhJRdhsUrk3LAxfUA8AAe0fh2n+uPnx+0xozTq0wHUmYCCxMrxvpIn1nH1FLLOSegiDEE2I7iOJtfscbbw5WMsl+egn88UjHv9hbRPq0vtCwINlFxBnSFJm34QI9MRfEMgV1sGhXSKhNpOtm1SIggMVE8RvGLeczwCiBqnbYckbnb/fEXO5Ssy1FLKymn0wTMxwNPeYOIKT17l+D1bKqUqBlXqcszHSPiYwCT6N2/uHFpVFdnYIzXAlhE7jgmYgbcWxOyyuFqIFGklmkkT+MQBEye4Jt88EzlF6i1QdILurHf4ukG+nkLYnFLxVgjG2MUqFYdIemoBY/wy1y56YBHTfcd9sEyfg5qqy1WYIAw0oUgjVb7oIF9omRMk4XOXqP0habAsBJBI0/3n1wfwnw50FQB0RmJ0slIggTqIEgDmZvf5YEXeWxpFzw7LLTuicxNtRv68mdzffDQrErsRG2wOIniAdMs66vNeAR0kMYcGD3taZvfD3nsaR+7eBuRAa7bcrPtPpisW0QkdzmvzEcCyloMpbUNPJA4xxc2QCxYAKGuYMDm/eAeO2Iz1cxUp1krJAkFDEyJaQNM9UG07bYNkVZC2hOnzSeoEfZkAsQFTfcQe25xVMmwj0A+ksPM1Ku5BBFjOiYHfb5nGclXf95qNocgUlVFJIUOGbVCizA9J1QTv7Cf5NYGmV0HSiISzFdXRuRoJEODbnBMllXWu7q6aWpwTfpYWUwEvxuwxk2uTVZ9E1YQdKCdjuN+eSPaMBXJBjqYCDaABeReSZmfSMDNSrpTrR4sWOoGeYUQDvvOPU8rJksGuCRpIlgOlisTbYScMmCgpdAGghgJklj3m0C8T8rYFmc1SVSzGB+vvpk+2BZXw6nRVtCCX+IqDePYbD6XxMq5pnFUeQwVCsEiNY1CSoNpAGofI4GQji+IZarTgOulgfvEGAdJsQCBqIE+29scTw9WWA6kGlTSxJkqWbUPQz+W+Pl1y/2BDqSppaR0EsFsfh07hixBubDeZw4+VDEOVqVagVVenrCpBALSDB3gxMzGA3wFJlrP5cMfM1hAukiRqXpL7zESKhG/b2wlnPDyophXajTpqNdgZVAPvWIAFpk4B4nl0NJwidTbwGJN9u3zm2+N0QyVX0Uy6vUS8AC6kObmYGld5njENbau/oPVDPhnhCaEqIzGUoy8wG0FTqFxZlUCN+cMUPAFQHRUadIA1AMAVkAxzANttvXCGSFZKlCaBhaIRmAvdFN77B1IIO243x3I5roo0wuYGlnF0qEQ4fR926qdF+LXGDT+JrLPhdFkQLUqGoSxOrQFsTMEaiRfFRki8HtIPH1x81+zGXbLh6ba36p1PZm1AEzLG/T3HGLbaT91ltuSAN7WnvgS3/wCGRVsDJ5+8B+uMNnFFiWFhYQeO83wOlVEWJO/wzfe/tgVTNU5u4BtY7/ocZyAJ1C/UNChpZvjbcsfxJ6jbCVXWougkiLuBEm33e5w3nKZZyI0yCtnItuduZxK/cWkBlQglblmZjpMrv7TEY5W03b8+Z0pYC0A9zpBBX8Yjbnp9f1xjzHUqQqAHSsa4lmYAH4fy9cFo0UiAIt90x+n6Y4Mnq0yZAUWI1DVKldxIIvb1nGTjeRzWXquWMFCTOxMACFP3O45OC0clX8xoCG59fuj0WP98JHPhKrUba9WxSx1QRDCAPiANjzhzIZ3W5LSBPUdJKhoAi4BNzb2OK6K4JykdVCNWp0LiJCrdbSOT1Rfnb1wWhmgaQY1dAKhrrJ6iSoi9zGF8whDVCtWmusBkvsqfxD8RESRe15xrIOqX/eUBTUum3wQHYG4HSqzqC2BaRecWUM5INm6GYtVZqoVVJEMqrED72qDtG42wCj4xTVl11SgLCCVIWSBEmIUnsTPtjdHLJWRhrWo58xgwix6kJ+Lqg99tsLNVRiaQzCIXqTBQRUUgSsGA/yngRth1TewjDeJVmXzHSpr0AFl6TCnVfbtJ5243xqpmmV1DVKoussBTVQTtqMbXMxtzhPM5PW3l0qoZHRlUKoZfLACkSDAg2Bgci5Ix6hSVagV8xApBdU8Mw6bmVJIgARbB0rag/EpVvEKjRoqOw6tR0AhgAZCsJ5CybgDeLYz4fmatRaas7orUhVkMhlTFthsWibWvPGE8v4NS8xg/lueo6nVlZfKYBpqmQYaOkXv2OBZeglGp5hq+bopaSF0kAAgAG9ixix/DxEYpiuQclSr5kI61Km67kcythFzfv8A2KdamxDAO5iPvx822g2PfbHWztKFmqwCkXNwRJY3i9lb/t9cK089TlirtP2motr6dMkg2IkA2Ef7c8lLsWWkXOrTBdpJBu5sJ3mQASJtGNZXw9lOshyCLgOSbAiRa/8AkDA8xWBpNDl1EkOumRLAQSRAJntx6Y9RzjFlVUcw2kFm2+0RZ0qpizgwe47nA0yawPqih2vQARwykKIaS5ixm8/yj8sEanDKBSYyxg6yF1EH8zef64GlZPtiBU6NYaTEEDURuYni0XwV/EAXpqdOnzWW7SxZJIgLY2Ew3eIk4TRLlG1wXn+j9PLEJemq+uuZ/Lb6/wBMdrtCMypYMBJqGPuwBF56sT/34VXIVGdAplrqdQPSADA2J5kc74OrAIVag9m0/Zsp4W8lgB8URfY4WmmLcTVGrMMBpLRANQi09zsT2/5wbPZgqBCs5lOkVe7qCR1SYnCPi1IJSGhvLLWggHZHZR26iAu/PtGvEfE8oEJWpTZtgsx94feUzABJn2ibYMYydciOjeW8QDUw5DUrsSHLA6VPOr4bQZ/XAKniVSTCVGEmCiuwIm1wSDbc9522xRyhCVaoKUxTSCjKDImSVad20wbHkd8N0UpsoYaRIBgkWm+HcUnn6gsBmI80w1lAFjaQo39cSTkRShkUgapbqiwU92FgTtO2KVWmq1XA9CBO5hRvB4tid4hmtWX1KJZkB0yOV2kkd99pxyU9bS5OpbC2XzjvpIQFDP8A1BtNtpm39cayRqGLptfrJ7bxH64F+zzqUpSh2gkxK6WMTsfaBzihQRA1uNXFrk7/AK4pOotqg3gVzDOa2gMAxQPIFO0WG5Ym4HHH0PnK9jS1qSEWJIDG1j82gfXGPEKNI1S9RWjyihjjqvZTrkg//E++Njw5KzhwbMtOzKwsC0dNjOKKqWfyRbSF6+UqwwHkqAKvUXLGHYmCYkDbaYk9sAy9JyrknLB3qLdqpKmab0HEaAxJI2FiecU18CrLCLUVVBkwrSbNsA4gxzJvsFxmh4a6ogqPT1NVkzTnUGJcqDq6bk32x03S/JBsVyGV8rVpq5elJqqFDArcUmKgRcHQZEW1DnBhV8wkNUoimC2hFBMaGAJMj7sCyxEm8Y1kshSqCqqtQAqUj5YWmVIQ2Usd2WCLwJM7SMdreF0WOvzabSS0qRGlwUcb2BgXvcHBkCxF+p2Q16RJFQaEEMNQXjVqIMTFtzJjHKwK1UAJBcKoCILsqnqltWmRI/vvhuplXpsajLQRVQhWJJbjTBKgANO4mZHpiTnqlRX80smkAFqlMGoqzC9aFgVERtMiPhwIpt19twtqj6D/ANHqkGXJmd1udTo1TUfhYdBAhR8RxPYlMvURm1Kqw0AQCwQoeiT9xjEfePbDeUy1bR9pm5AJ/hoFseoBpDQQthpi3OE834YGdzqVmcDQrM0O62Q2EuAhcEXmRxhlJcsFewDO5lQxJIHltS1TIUdJAAJ31Bpt+uFqGWJqM7FKiEOy6D1ONL6gCCQempfe6jbG/wByUB2c0l8zTUVlN1ZYDwpVYBgiZJM47VoJQeTVSkJZ2JUEEmQRHmAlosTF9HuMbbCfnnnIbA0MsAlQPpan5dhpe2uoNJ6jfqveCJHAxRFKkXIgklwhEtMxrgTA/wCiBK7GfWN+GeDpUpsFrSkaGHlCLAGV5nnVfc47mMuJJepmFUOEgNSMMx06oRYF3vvvcHGq82CztStTLGKLXpARLaYdAdAUEqsKw6osZ5N8nMIEZ1pM+i4B3Vl0PLNEqxhBftHuz5+WUeXrIDUvLMqSdIQ3YwYbQvPYemC5rP06XnKUqHZ3IBKjUhvKqWAhN7Xm+A1nAbBFaej94CsHLECajE6gzJsCVA+KOL45naSplSugjzNLVUV2PSSC51E9PuIn12wVqBNBStQpJ1BTUbSyswYqwkFS0kyL3AuJBPk8qjUnAZ6a6RDBlvAMEGDp+L9PbEW82mMGoVGFOCmi2kK7KwECLHUQfc3+uN5zKq630OIsDp2kHY2EQL+3tjOVyKUg0FokXLzeYm+xOx72w14nVIptaOlto7T7/XEmn3ChEeA0Q38NQwIuoAgCIiD2jGaf7PZSB0sPQVIHyGu2HAwVhJJk7xydufXDS0pEgiP5QfzjGjKWyMz5Csy0KrKoXQGQC5aRoBkajMgCBNunbY41n6SeSAAwVlWkIYHpmFIuRPqJm2KpQCrKIRTgaSwgkxBEEAWMYS8SzSFYYkQVIgNMqQR8IsLC2FlNuapdtjrWxN8MplGWmS+lH0rBS4+IahvyB88VquZEEGUhzPWAwMjntfviZ+7p0x5hEg7VgQQI308Wtj1bJ04KHznFrgVJuIiQsm3qeOMPJKTt3/AGxzJ5jZxTB1NBLsCdOoidjzeI5wz4dmarVnWp0wlMwpLbswvA7WmTPpcYEPLZQBTaHmeh4gnUSTHrtPPpijl2APTTb4VmBE6WjckcG1z+eCqaeDnnLJRNIyIQ2FzMe8wP74l5/wAMerSpeXoLU3QgsXACgSQCokcenfbD1bMPp6UY9xcf8745lK1QLamxAi5NtvfDRdPAjJ9DwRwaIkKio6MLnpYbDp2JVbkzK23wR/2e8p2dPLPKr5Sgi95qFWJvJ43xWWo//t7zPUex9O5xysj/AIV9pJOxPb5YpqdC4Pk834LX6kaoDTKACbsGBQgmQJEg3uZJwvl/Cq6I9NBS8t9wJlpp6T6QCJtv9cfRZhqgL2nSY+I3sJsd95/LAKWckSYBEW1AWv6CD79sBdSQzSBZfwesDULIml0KkEMWMSAwOqAdDAH+RY9AUfBHV6SgB9IKsWZhCBiFsAS7eWYgkAGd7EXaWfJAUKWJUmAbWtchIi45JuMD88qzEppiTN4I+V/limpoWiLlPBqqUK1FkQiaopnUJh9RgmF08fi57DC+b8LqFVHmaRoZTABkkmDdrwOmI4Pc4fPitSpVKCjAWZYs0TxukGeb25wUu9gFUmPxz6bxbfE5zafz4ClgV8O8MbSoas7eSZaSo1QAw1jQSbWIDfng+c8EAZoboqMHqIU3aQZBiRMAfS04NTWoQ9lIIJYSDaIMdN5vvHsMCzniYRRqVVAZaYluW0wfg+EAi8QJwFOTVLc2k7+5SumRu5Mjhw4i6zbXHyNsYpeF1DTZS6MSmmYcQNTye7HSd5iRPu3TrVBPw7wbx6/g9ccesacBpYsYUbSTJ3CxsDvaxFzieuxqB0PCq3l6f3mWSAhIiIjdQ0ODyTB/LHR+zWtCHJIYhmVahCzBngbztxAvMnGcv4h11V28sqHkGOv4YgSbjfacMDPNdOgw0cevGi23OA5yjloKjewyuRCnUiLJGonTcmZnVMknub4PWoufwCxFiZ/MxthEuSQupJvbWO09uARgqUWERog+3f8AlxJzvdB00aGWN5qG8GCB+ffnBMupCgBA0SJHvjHkPIEKO25m38v98bGXfhUFzbSe/wDLgu0YRS/k3uyTAPPlqfmMdq0mURuPn6fTGqtfUaWrSCEi0z8IMT8/TY4zXYGVm5BkzJiPWY/3xPqVqKp4AVDq4iDxb9Pr9MLmlGrpJsO9zsOfy9MHqVlEwJG47TEflIxpHExFoBjf/Pz2xopCuVYRykCV2MajvIvqO1/TtvhiosEdwDJn/UL3nDNDywrEEEy1u0kz2v8A3OJ3imfVaZ0fEQVUjSYe5E9tudr46dKrBG8h6niDebCoXECGNQC3crpPJ29N8EpZ2osCyRNyh2Cn7xIUjYc/lfkqKjHSVJUHdYJv8N5t/bFXK528EgGBBmOW9QLxg9OnuZ4JlPMM4WfNEgEQKZWYJiQkrtHqfzPVpANTE1Oq93IEaTwIEXF4i4w+fLY306rSRAPPIYH88LVyCi1BVEAahqRagErwQdRsdpJxfTncDl7E7PUIeNKHVy0Gdtlm8D9ffCkuCfLCklYCzAGw2F+9r/Q4NmM6WIby1cQIYSDqBIJIcqV6ewM34wsvjFJX1MVSwI1AoZMDmOAMSazgZNUP+GZwv5THVBQyohgCdMgXHM3+onDtdyHvBAiASsli1pMRAifzwjkvLZqZAUWIBV5stxYHFUH7SSWaFgQPhmxNzvH5bRfDxpoVnzWWAAdT5qCSDrqUbOxkqCoktJ3n6YTzb0jR6V84KBQ/iAaYbTDSv4juRMmRzimtWapUqgnU5+J9TAgK4JgDYcYDn64IIRXEHWZolgYcA26QxBAM8ATfBw3ZrweKU1qaP+oygL1HUwExwJA6j2F8G8RpL5YWpSlSNLAGIkxI5J9R64OuZK6AUdiygllCiJiSQWkbzAk4x4xnYUW1dYAXUB3YHvuowqSTxuC2baoFqMusF/vANcACRC65Wx7XtgbZHzSrawpVldZUEjSdj1mLHebfOMFr1FSurBJLyhOn0kCfigaWaBY2nbHfE/FWTQTsXCsb/wANiFkd+pl7W1X5wulXaDYmngmYdT9qpLWYqhAtrAIIazDUI3us9oI/h1aZZgT0EdMiRMjcWOr3B5wTM+IzSrMrKrL5q0zEmVU8EreATFxtcjGm8RqqjfZmoyWMMBYKp1EmAJJNhPGA1bz/AENGbjsEp+H6W1MjMwLEQw0gkkkgMd+rvhx6URaovyHp2Y84h5b9oyK1yAjJThQJu4UrL6hYTGw32tf6lQLbyPnA/wC/bCPp9wubkKeUGNpPrN+eI74MF/0K3qYn9RjQoQbCZvP6/f79sZcSZMTzKk3+RwyXbAqJlWsG8rQCBpi8jdQd/YH874DVUAbSO1zv7+/+Wxuqh8qndZUIAANoSN5tEfrhOohY3afQQTtc74hNeqyurhGKvUu2oCJNt7bSeIiTY3wTKso2i6nfSb/8f5fCVXLEpdXHYsx32kSYMb846KcAQItaQNjv8r4zrgQvAqovA3MepJO3z/TETP5yjWKFKwAuAAi1CSRO52gRtvJ2jGfEHNKiTTJVzJWELKIuxIVSVETf3OMLUD1FRxTYa5WVPmXRtUloi6qZjbnHT07q37+bE2ixQ8KCKitVmKYBWREixIi5J5vye+KeXq0yW03FwerkEjafe3GI7KlOq5KKWKM6FEAYrIDSSYZtUGeAVtyWcj4pT0hiHvGrTDRqlpnsNpEz2vg1TNY54tnAqEEvDaVlDDKGYLM3AjVO2wOBUlVNH21Rg0KVZkM/ZEXhQbhdUDniMCbxGgx2eovls5AUsQNItFjqYNAEbz641VbL6kISKjVJAiPtOtZYTfZpMW+mL0xBUGmBZrM+sLp02ZjA0nqAsRNtp2OE8znmVKgFKo4CiNFQLJ6dVwZF542Xe+NVsgGVGSqQJpkAJF1cgLp3CyCDPubY3mc4ihwdLMqhisqoCkkAt3EzAgnEaeux7wb8ETWiu1MK3UJ0ksFI31CQ5Mbk/pBrHNAmDJAMfCJHO0flifkESjRpirWUBTZtSL0i+k6gSBHIN4xVrV0BpwR1GBBFzDN2HAJxmuxkSvFaROlqZ1FTwoWV1AlZtZhqHrbthTPI9UlGphU1WexJVSPulSBK9yY/PFuuo17kG+w3t3tcY48LFgdhccwQd+wHGEUn559RqIb+EebSpoS6wgU6WHYRbbfsO3EYdfJJAVhqKkEEwIIEAnvaPQ4aZoHw+htBMm3v3359MapISdiBb+m97HBbbBSAPS1gXuragJAvpK8fzHHM9ltdJ1JALqV6iSNXFo7wYnjDYIiY276YHYf2weiLAgC431f5NhthFbDgk0fCEZCzsxdpJMn4mTQSFNkBHA/XHsv4cNVRw9SWsYdhfewGxjbFaihJEGbDcm2CrqWx+v1v+WClJgbRCX9lkZy4lbKBDGBChRAPYAb4u+UxIPmW9h/zgjVWO44tff5YHqsD0/U8giDP+GMM13swA0DqIsLmbLe/6746U/1H8v8AyxvQ3eLtH09d8Zhj+L/uQf1xKUQkvMM32YKwoVS3cdBHzvH54UMCYJuZBMkAR683n0wI+H6mB8pArWBO0BSZiBYGwvzgNXwinqZig5Fi/cb3gj/fGlTWfPmZGcux0oXI1wgkr0zyJkyZvxgHmABZYWnsAN9gTJMDG2yFMAwlERIMKsTq9hjtDKqNqai7A+kGPwxvgOgoDnMzTY0k1MTr1CDKhgG06ipGm5BM7/PBcr4gzFah6iQ7MCSsMFCqPiMAgsJvY4dyg+NRdkMECbW1X4uTEes98K08y61dIdmkBAoVANRSQY3uQRe2+2LwtqkTe449SnVK+aFUIDY1BpIlGEKGiQwEkzdbG+Gxlcsx0toNyP4xG4FpB2v9b74QyniwbyNL9YhqwChpUqYvtvBt3w1k88lRGWnXmsdTCNAYCxWJBmVi8GRtvOKOMsAugq5CkxvWaBSKaRWYyG1AkkksWv3tGM0svTpn7Os7WKgPVBVZG+0sbgxJ52wifGBU8lDUNJmWajAJIYqIUkix1OpvY7bmxwiO1Ooz0mqAaSwVGCN5RnQSJjzPXiO4w9OhTD+GB1CjMXVhU6VCqGDl9pJuxvfi1se8W20hNfmBlDaQyqq9WkixAnYXv64wc3VZ0PlII8oMXF4byzFwBOqox4G1r41Uqh1phQgNRWMOEMNp1ARb5/0xN2nkZFWpmNNMsKQrQywCIIVjciTBgGYtMHa2G64UaDIPUNO0A7SI4jtvOIvgtKmyMKtMMUOhZFI3ChiykKIDahb3mcC8OztHQxqVabQwJjywKYMQNSgBoMib9pMXDTrgNlevU07EnvAT5+2+AU8zsLTbn/a+MZ510gU9MMI1CCVP8sQxABt3mcIUvEEQoKq0vLNEOWcIDIIkm4tpYEwoEnfjEtDfI2ooV6kFNNyW4ZiPhY+wuBgzuoMar3aOJt8uf0x89SztOmqkshHmszEhZNNyVpwAYVQeYNgdsM+KuVfUwUo1F9CqgWOumo6gbyG3ttbDrp5pP5CuR9BRqQCWZVHYkf399sDGeRmIDaioBIBAsdub7H6dt4HiOcV6ak0uKltTfdC6T0EXIcieItziya4D010qVYkGQpKkLKmdQjm9+NsaUawZMKvigRCxMRwQbnsN5PsYxjIeKyOp1aQnIBnQL2b8WEEz41V4enUWEal0ggLo1NAABYWJmd7emH8v4wlRabUyhUqDaJBKyAJsCP6Y0k4rcZZwO080vJURyzLwBNib7YH+/LP8SmLiQrCefUnAKPiVRgNuDNr2mx4/PBRU2nVPfdfpB5xJzT2Dpa3AVPFl1kGoovaGU/dsLeon540viUi1RCPcf2x6o4VgJ7+omI7Y0M0ORSJ7nf8ATCOVcjJClVNbU+sAQ1o3AW3Fh7emBuX02gSYBg9rzAnnjG85lz52XERLspkzvScnfb4P8474jSNOmTERESwGrsoE7k/OcP1ISpUhU0RfOZkUaHYMSLQBFyWJkQIHvfHVYAw0DSW3JLaTsed7+5nnG8qxdRIaDBCaSum2/p7e+CeQeCSZtESemN/+dsI8YoZbmMnpLEgSHaDIIOwFzEE9IiJ2w4qjfSOq2qDbYCfSJ/LE8UAsKXkl9cz3AtaYUGbzhmAbTta5t8Q2vf8ALGZixSpAqpVVI53vawI+uNGihsUSN9MArNo+e3GE8qygCT73B39NwLd+MEo5dfMLhrsIniQCe+8GD/KMWjJUTaGWyyQelZ2ICg+nV3ERb5YLRRBq6ArTckWPBPrz+eBkAyRDS1z3Mzvsf87Y69AQYkTP3WJmImNt+MVUmxaMZmkrfdFiGMbkgqRseNIwFMjTVg4sVsNyLArtPCn6i+NZsQQCDzA02MRHbvjHkqANQIINoWYvzAiPXCapJvA1YAZf9nKROpjUloLfaPDmIGpQdJOw42AtjFP9mkJVWqVWpCPs2djBEDpcnUFjUNBJF+Iw/SohbFpteU2na9o/rAwSkGAuDb0AHvY3OHhOS3A0uBUeEJSY/ZoJVYYAX31STf8ACb7/ACxLymdWahc02FEBGISNJs1rsSpUidtiOMVvEM0SbibAaZ0yZO42IiL+nPEHIVX1VIpo4lV1gALqDEG8FohiZMi3M2V+q2gooUa9CrfoOkgTpURqjYwN/odr42DQd3kKVKopLAHUQS28XEFYwLJu/lFqiqyh3BLFQsK2kfisNMz7YboU3JY01U6rdNQRIlT90T2+vOB6o7GNoaM6AtOVErIEiTpPTFhYDft2uHxFqca6tNFGvVdACXjTJMjqiR7Y0fCSWFRh1DUtj8SnjawkKflhGvkaeXR9kDEMdIaZUggXVoAE3idzbfBTb3BhHay0adNCMsCAVYDQISxvIBgi425vGHfC3DUUY09AChgqAEAnsbfU+uJ9fw1HSWrjrWn/ABCtxaLQsPY/P6Y7lmXLUwiyyatC6WLC4BAN+82HphZftGRtK70qhJSxGoaF2IKrCnVtEmY5OH//AFBeWIPYx/n9u18S8rnKlQoCqhWpa1kkMT0ETPTHUdu3fDuTqllBCsIgQwYKYg8SLd5P54jOLsdO9w3mxtNz2HY9+NsZWqvISfVUn/7YP5LSLi/EE9/9tjgZyhO60yfZv6If1wlBQPOuS1E9qogaTYlXG8d7c43nqiwwYNN2JVSTYgWJ736dzJwjnszC0jP/AF6ZN+NYue++HqlcXnbuCIjFNfpViUL+GFVTT1kwDB+K8jqHBt9R6YIlNVJhFJkTBk77Cf0tgdCrq/hopMi+qIh+d747VzAWSQAFEkngTJIvtgOzB1Inq6QAAbep95HrjBaHIAiTA6ATvNriN4+XrhHwvxRa2soS6BtGqR8QN4g3AUi+xk9sME3s1uzb6bbx798F3HElkHwKiMmkCGYgD7t/keNuMY8q4JVjF9o3BHA7W/TAqNfUg2nfa53E43SCBogc7bbe2Hu6oBQp0rH4gPYj9FH1xpyVERYifWdrT7bYEsDcSBwPoLR3jB6jA2gjp7xa4/z3xesC2KVbMAARJ4vx+W0e+NK5HDVB3MyediLe+A1aoDECzCAb7qfbcf74+dzOfUZrQdSkwdTVIGkwLJsTc3INx7DCrdpBPptJKkaLRb0O173vz64HV+EkAAdosPzvuL++IFDNhVZXqATREaQPM16mQmw3JgjjsByrS8SpBQhaQE0tdfjG5iJk6t9iATgOL8/Bhv8AaTOvoBQ2+EaUBieoNcEC4OwMiLi2E8pUZSdNLQWqaLKLRu4AghTfq4MTuYpZeoaqBnqKVprpIYQQ4MFiwgEG1gDv64kZYaXq6HBZiNAUQpAYEgEqblTe5452DyqYyKH7P5kqK6kMYc3ljPUwjqJmwFgLzzOK1DNmpq0i4P3lIj+UMQWgcj/bHzWYz7OWenVdNIlOhjTaBJnSLkzEG4g8gjFPwHxBHABr66jHVdo4uFkSQIMkeu1hhpRe4EXS4A+4LnnnufnH54jeOEspQL5j7gqF6dpMtbVyO294jBfFMl96n0sFYkhtPUXQxMcgHjE3M+EMXBUq2pmDa2cAK0GIllLQG4iYIjA7Z8/kwPJ5NmqBnpksoio7VkYgNBEqBpMwpgCNjziyHCiPhCjYQAIHIC2+X54EmXzAql0Y6WXSBtpKkQ2xnVLTvEL7Y6mU+yYVH1MQZJEC49I42xHqeoZCPhPiTFesBKYVdGkVrjjp0EKI9TxYYa8OzWqvVWNMaWBv1G4b4gNiAIHr64ey9MBVkmwgXM2H83v2xqpkEdfiYLMxq7Gdg041xeaMEqswuygTsACJ9T02PzjGb8q0+jW/+uMUfDqZAjUIiLmxvtfb++DpSgR5jD01H/ywjjqyZOiPnss3l3qpZ0b4TaGUWv8APvgOYepeGRjtDBhb3Bbv6/LHsewuq157DUeoZYgifLuAYFN/U76wLnAP2hpsuWr9ax5T2VImQYvrMHg+2PY9ivSk31EvdCSWBH9gMsP3NSWYS7mxO06TsLbb4vVcuv4mAiBDGbnm36Y9j2H/APQ3+tL4v6iw/av+GqVErs1QcH1MdjvvhnL5ZpEVKpk8GODuBtvO3zx3HsCqYz2sedGj4qggAkAqZtf/AD2wHQdw9bYgfAYtP4fUfTHsexR70JsBrWIBdlb/AFIoBid4AjBTTY/eRt90n5fENsex7Bup0NWLBuawVl1Jqg/9M8jaNd7mcec1WE+Ys8QkAcC2vtt7Y9j2OaXVeqhksWYOSZlktq50lU0mIvefefTEgfs9SNTVfVqJJTSpPImF2mbGeMex7DamqS5DyV6NGLl6l5sCx7xZVthTwiiHFR4CzVaekyQIWT2JKzb+5x7HsX6cbVCSebHquTeJBIMzcf3Pb3xmpSaQdSzx0gwY5k3OPY9hWkq9/ubcF+6uSD5hHYgIOf5SOcDNKAdVVhAkgrT2ieE3x3HsQcsXQ6yHNNR/1H9R0jeb/CIjjHUYCCGqG4EhRae0Ccex7CRk5Be1h9ra3t3HYcdMRGBr4kIuT81H9sex7FJWmkKj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0" descr="data:image/jpeg;base64,/9j/4AAQSkZJRgABAQAAAQABAAD/2wCEAAkGBhMSERUUExQWExUWFxgYFxgYGBscGxoYHRofGhscHB0gHigiGhwjGhoaHy8gJScpLS0sHR4xNTAqNScrLCkBCQoKDgwOGg8PGiwkHyQsLCksLCwsLCwsLCwsLCwsLCw0LCwsLCosLCwsLCwsLCwsLCwsLCwsLCwsLCwsLCwsLP/AABEIAPgAywMBIgACEQEDEQH/xAAbAAADAQEBAQEAAAAAAAAAAAADBAUCAQAGB//EAD4QAAIBAgUCBAMFBwMDBQEAAAECEQMhAAQSMUEiUQUTYXEygZEjQlKhsQYUM3LB0fBi4fFDktIVU6KywmP/xAAaAQADAQEBAQAAAAAAAAAAAAABAgMABAYF/8QALBEAAgIBAwMCBQUBAQAAAAAAAAECESESMUEDUfAiYXGhsdHxEzKRweGBBP/aAAwDAQACEQMRAD8AteTrdisRO/yH/OM+SqsQWAuTBZQPTn/IwwiAlpAloO1thF4xynQUM0KRJN1BHbt7Y8wkm7PpNipYajdSCB1akMtqjTAMnUJaR2jfFKrlZj4mN7wfnuPTbAKZuSIi8mfWD6zJwKnVcWliVeoLyRpJfTJO8HRF555xTHIlsZ8mROl52+GB8hb3nB4sso94+8oPBMS+FaVepdiqE2gCRNjJPYz928euNVsxUim4GnS+pxKkFNRUgmPwyw2uF9jTAMmfE6+jSYIltIlgd7QAuo+9sZqpUGrStMCDuWJuO2i/1/vg3i1SUN4MG4t68X/z6JDOKWqIl2EMwkj4p0/dsDpO2EbSYRmCAxLDTpJjSZtySTxfj2xMy3inm6Qwqh4IIgFQytpZSQD1SJvx9MIZzxdihDNpZEHmKkhfjQvcgGdBjkX3tgXl5a01S5MmDmKhH01kG5JuDgtrZmo+gFMkSzutpKgrEdp0TE84WbPop0nXaqKYOo7sgYSZETMQL4m+D10RXBBSl5sLZlsyUx0xeNWofXDHmszgLmCoDQKYVDBWxDMykk2I3H/xxm1yGh2gtM36o76mO0g7zyD7Rhcm4hQEY3Zl+KRYLIEkmLz9cLpl6RqavPMqxYAVoAljqkDjUW3n8sGXwrLuzdZqOBDN51UxaQPjsIv+eCqAYymZqMKNQohDU0Z4XqLFJMKLC8AzweIwnnvHg2rQQGGwWGEg6jqMFdWhWtMepsMMNRouFB2/hosNJZdRYqQdU27zAnAMmqKzJ5tR0LeUaVTqCkmBeNQDcaibEd8ZtUYco56oaz0tWrVTL0yAotqIKz3UFDJ/Fh2mzmnTJaCoSNLbiVB5vt779ziTQztJtVdajjrVCYJ6oBiCOmQAJtv3xYyVL7NCwBIQCdMetoHe4GElkeODa+I/GdQcKdW4No+W0E8874WpeJE1HvKQAskfFG3qT2wXMaEl9IAVSTCkdI6j9SPrjWWpIVDASDDLAsZuCLH64jK3yVTirwJjMvqXU5AEEzH4WO/yvigmfEKEcG9OZmYLQYnedvngb0vhItDCIAA+FhvE/wBMey9VTUZYMoqzcbQTO9sSVp7jtp8G85WIJVqgb4JUgRDvpNjv0gj54oEjeZj0O30tiZTzp06nRZ83y2OodIB3mOJB+fyxRI9sVTpk3kKh5M87AnnHzufr1hUYK+YAtGlUI24lwfyxXDQJYgWmCfX3x+eZ8q9Wo373QXU7kK1MsQNRgTF7flikakJpPuKNRgDBFrWvJ/z+mNV56iDsJJgDnufYxhehl/isEInY2iWMgQAPeJ3xoNLGSrCZ7kwAfQQAMcrm16R1G8mshlgiKqmRp3n1E7ROFdN3BJT7YOtzsNJNlMtIkc8emPZ2sUCkaoDXCqW1DVfVG+8nj+nsrWIl1pVAXZSd+IBBuAQZkA2t7YrGdoVwayHr5pgEKU5GsSI6tB+IgEWOp1MbkAzj1TN1XpVPLpaXRxp1QwaIciRYSIWZEFtxGJviArqHKCzMSFqayZ0qSCE1QJV7bdQwY+GCtSPmUaYfyyupyCF6bFdj8TTxF42GK3kSsFHxnN6Fkhr2BtydzM29hhSjSpqxqfEXAQNaCLaQO5tb598GrUkfSKjI0INzqUMOb+3z/QVFqamTW8wg+5n0VVsb8ycI3mwoYIXWGCgEgjVFzsOOLLvMwO2BVqhuLmCdp49m/rxg/wC8LYCZEWhhye42wLNVrEEMRqFo9D3PfBlsEj+NU6lWkQiaiGUxpHDSZL9NgP6Wm2Tlq7aAF0KazPU6tJVWWSJG/wDEqDp2YA7XDlHMQ1kYEjkAf/q2/wCuKIr8MCP/AC+t/a+GjLFMDRC8P8DFJ3UUFca9SH4mEkmHZz32i/pIkv1fDqwqVGSNT04ksbMDa2wUKbECSR64fUNOoRvuDfcjt6YO6kWAHJmBP6fpiid5sU+czvh9cPT0lAAXqMG1X1P6byCLmD8icBqeG1y7dVLqqBxKtMrpIk+YOF4xezzMAJKgBYkyOR6j9cItV0OssonabTA3A1bevricuyGQvT8F0ghAqgvTYAAAHSxkm3Ibb/SL3OGsn4c7CalQ1FkMqgBQIIKgkCTBjkfPBcpV8xAwBuYuCDExa/zHfGKPiarTV5HWJRR8RvIiSJMcYGp2Ggw8HAb+JVaY1amDFrzJgC/G+xO+F/DfDGphR5jCmq6AkDhjBDXjpIGx2F8OZTxEubLVBEggpcGYifh4O04VoeJ6wmoFGZioVlkys2kEiSB+sYScnkZZGK3hYIVBqprtCsy8EzMzO/JBm+GW8Npu7AzDIAQHYbGxsZBkd74XFYFtMkn25uO57bYdRuokGwHBUTY8R34OOeM1ZVxaBf8Ao1Nw2pSBqcfE99SjUWuNVwIJ2Ite+H0oiABp/M8e8/nhP99YaWMwYMFhzA946vTDvlSLkn2YQfqMU1J7CuLW4CnRkkQCQBuBFy1xf0xNHgytc05JuSF5NzzirS5ljsORAtP6YyMqeNRHeR/U4zpgFQLtePikegYgYRzdLUwMvMgCCROxPtb9cVBEsAbXgdhI4i2FcykEXJA9B7bx7YjOLbZRYJtWFamvXLsyzqO8SN2kzHG3pyWlUCk9HwinGqbgm8XOwU7+vAxvNZYMElmEPq6SQe8QOLmxHbHMnkKKAAghbEgtNtVpnjrj2w8EjPYeNFS1RSqgKAbwAQdW/BuP098Y8NrvNUCi1rpICg8aSTe5BMkXE9sby2UpgAEtySoPTEWG1xPruecEpeFodZj4/ih2EySTz+kY64+xzNCdDN1GqVKdSmilURgFJNiWsbDkbi1+4OM5OmoZiIkgTaSTcXM9h/vfDtbL00b3XTJYzCmyiZMCSY9zzgeqGkRIXkN+LsSJucJJeoK2Nu4iAeYssRG8zhJ6dQEyAwLrfUgKi4sCtxABtf8AXDWdRijLK3BBsALjbf8APCgzVTySFA16FidIkxuD78kX7XwaRjmVmFkkmBLCwn0F422J+uE/Ey4zCA5nyVYlaarBZ2tFmBBIJif9QECMc8GeooCaNKIPiDqQYNl0qLHcdrHG/EM89Pz3Wo50vSkAT0FUDKAQQLMz9Imw9JeCFZRo0yuq5Yki59PQWEGdh+e7mYqopBYQWkDUTeAWMR6CT7YWcE6pDG+9/ljWey5mmy1NLK+oCCSSVZNO40yGuZHOGjkBO8XorWWlfSrSQ0Aq4IsAZgSdJFrxzibWyXlqrVnVyCoDeSpbT7X5aSYsTxOKOZ8LqqtGmtRQ6q5ROoqdIHxMADuw4kW3mcKePpmCAVpAsCthJZe5S66r8ErMDkAYzWRkOJQqK4+2AA0kjQtwCNRJJsDe/E+l1shQlE8uquo0gBERIMBgp+YI5PtjxydZ1DFlkq1jqpnSTTqLbSeoabr+mCpk2psPKKgrSdSGYiBYodOk6hMySRzvfCUGwFOiSW+2VGEUi4pDUWZhpWZuZGmO/Y463guuwqxoYSAqyreYKkjsYIkEEGB641UymYJLB0VjoYzUMSqjlVJ4PAmZ4w14TTcljoKyV5LLCgLIJhiWC/hHfCSusf0PHAwaIVlmpEXIlbggiSAByMFy9emXgVLm0TuRMjSeRO2AVvDj5iFkDarGdO9pmTJGkdosOccq+F1Ura1Wmw1MYZyBdQo2QzYN9QOJxCMHeR3PA7UrUW8seastp0jUOoSCIHN1iRh5BC7zb/Prj5ep+y5bynakvnKwCuGPSq1g+0jdS1gpvj63yQL9tp/piv6VbC6xWmrSSSLkRfiBxG+/5YKtG15J7jHGob2NyNvYek8YKptz9cLo7m1C+YQAtEAw39/8GJecpREvF/U++9ibYdqUlLPJ6ur9Bx7YVzZBYdh8rbzIxCTtvBVLAJQNgTuI+IW09/fnB6VMQOrTe8TciCPU3PcYGqREH7wN+LR9cEUxaerb4ZHrxcwIjBi64A0A09YbyVa5IeYYAqZJ55IjtjfgNOuK1TzC3lEypLCBeQBpMi03I4GC0qCmDESD62IP9sUMlRUCABuJjfY2+V/826ISk2TklQLPKoZTIJhgBJFrT39MSM87+apWlA3Yybho1WEXhRsTxYYd8YqPpUJq1agTB3BIBEzexnE+jQq62aDekoUuZAYfFYGDI07RJU98M5NtgUTGXzZVtLh9ZUqCVF9LtDASeCL7WvsQJmbzTUirKAxBOlqimdH3jeIPG3pj6jKM+gmoE1TcgGCOLG8/PCLV8x5iqKNM05ALzBAkXjVJiNo374OQYJfghVXrAszOr6WL2sGYrab2fUW5LHgWNn85TbM0qbKrU3DMSLjWqgKzEDjb4jvddsVKSnUdIutpK2uZsTv6xif4vn1Sqv2VKtVplIZgq6NW0MdjN7EQObjDQbditJFmnmFIaASO9+y/pfj9cZ8RzNTTGXgNN9QMDf8A0kTx88RM5mxXBOjM6lhW8t2Q02i8hX0sRZr6gQyxzhtPFMx+8aPKcUzH2gJgE0pjcSQ+5Ft9sVjF0K3k5n8rWqeSXUFk1F42MXWG6YbpF4OwOMZjM5ku6srNTYEAhUFjIEDWTa39ecZzRqfugo1FqlzTqgndlKhyuohmu2mY1cjvGM5vMtqrLpqIxPSQlUqSNSghxYDpXlRf3wrTQyZnPUGKs2hy08FpA8oAlRPdeROBqq1XbzKbNAAI0wSVZSrKdQI+I9UjZvm7X/aYKyow0+Y0K0HRGogS2w1AT8xjGa8TPmLDoBBMs5XUJh4GzAKCwbbeO5m7SwHdg8pWrCh5ZosIUiTUpnVxKtJlrbNHG2M+H+LVVQeXQIDOxuQIBPKnTDE9pEC1oxqj4hUFVnet59NRVDKlMKqlIMGWJJgkTsTGM1/20QKHOoCUEFhfUH9oA03OFbl2GwOZnxLMEUyaYVwxIAbWJFNyDsOYFyDfjfA6NbMurpVUh5plWAAghgzAw7ERG8mQcHp5/wAxaFRGGhoYgEGAUJBJ4ABuL47k8/8AbVi9RfhEIHkRNm7SSY49eMTUnYXQEVqs3p1yPMpvJNNhaoCYCtIXTwRso53+i8+BtPO/++Pm/Fc+GqUCjyGF9M6gsN1AhwGGoAEEEdPeBj6R1PBH098PpeBbMrViYA/zuPfBhW7C3t/bHqbH+np+uA1c0QYKH5LI/XDpcWKIUKOkQ76iXYEgAe+wxqs6bKTF537djfnf0wVqpBGxu1yNze/1Ef2wjnaxA2T/ALSDwNgO+0Y421bOmguYMBbAdQNzH3toOC0K0Lc8zIU8n3OIdXxY+Sr20s4F17Ekk350nvvjeX8dDOqA6yzMthsQSYudyFMYKu7ozRYUrqu4mRxe1tpwbL54AhZnpk2PcKBHr78HvOJHhviy1TI1UwrRLACd9t5AttPGB1fEwXKErTXQRqZgDPSbCIa9z1SI4mMXi6JMoeJZ6r5gCBApIDEnqEsONJA952xNpU83D9ac+WTqtBOnUoUAypAJncbYYbxWi+krU1gzBALCZKmQF3kTBPG0YcpQUBv8RMEkf5b2xraeTcYJ+X8PrtSdcw6tUmE0F1EdIM2kbHbgYNQ8Pem6OXAARqZALQV16kIsbgmD7nFFVBBmbbjUf0DXwCpTTmQbwJcff3ENG2G1GoVNZvN0lSEGzapLWE2iRefp64SzWWqmo/loaikh0cVNLI2lRBBBBEqIN9yIjHfFswmXhiC077mKYuzbmQFEnn2nAqnieVBKv5ZMTDQPQfEd5Pfg8YaNrgR5KeTy7otRqikM+kuenimBJgKGJIP3RsO2KiVBAMN3/wA7/wCe2IdA0mQsiqIlRNNR2Ei9x2YWOKCKqgSEiOFQD35O4GKRnQjQ7XriFEMOo7xzPr3wtWqrO8kfS5HrjDMBEBNxsi7+/a+F81XCFYKwbbD8uTsfpgyngKjZqqEL6nKEjYkrYWFu174zRr0pgsPbWD6RvhZsyNU6puDPTtadrQPrbAjn4ClXkFyCem63G9gdx9Mc76qZVdJlN/EKQA6xH803Hz/IYz+80fxAn0Im44OE3zGpNSVQLi4CxY+nrz/fAUzDGp/EJhB2iZGqw55v3G+JvqDLpPkapZegpDCAAZJJLcN3tF5+WKNF6YYxyerQhIna8Tc74lLmXv8AajpMkRYfoD8UfLDTeICoVCuWOoAkezHYd99u2BCavY0umx+qKRKkrJFh9mZGxsYtftgn7yADcwNiUfniYxISuVqABvvPqm8wqwT8yfrio9dgfjHoDvG9pOKLqWJKFHVzFiVPe+ht97Wv2nAHz1zafcEH5jHFzcHcAyex3+du/wBcJZmqpYnztO1hpgW9VwkprlgURgN2M7E+nTNuY9LbHAq4vPqIkj/nHc1Xl2FrGBJExptAja+Jj+KoQ4LqvllQ1iIMA3Om/v8A745tNydHTeAZoUz9kdTEXAtA6pud56jsIkfUlDwoBiEaopLDWym94MdU76htx2wpm1RjVBrAdLLZoIINzI2Ig2jHquUAqvqrMJaYLWmFAkkDYr8Mj2i2LJe5NsLUoBFYE1ng62HmmSdguqxWSQYBGx+fPDshTUktqrLBIaohOkodJBYr1KBtbvJIwPLeGEzFYlZ+E6QovB+Fe4HzsTvit4URULEObWadjsTBK32H5fOqdYEq8hctWBsihQrWkQINgVtEX47YNmc6KSanNtSqDa0gL2jg9j6TgmT8OFNj9ozaonWZkyL/AAwDbcYw1F2pMFcU2DNBEm0mbDvfArO410IPmWqukL0eYRLSA32dQkQyAwIBm8zbacNrRkCJkLsjN3BvsI55t74UHhnkuuupr1vq6rm1DSZ1bzANu+Ka0FTlFBDTMDkWFrn9cUcFeCbkRs/Rb/3CRfVqCuCCfh+GQDAO8e+A/uVV9qlMNYSVKtcMPiUyIvESAYPGKGYpy1mW9x0xAmSLL2GMJmKYJUujG0qlz89435IwKfALAFaqghofcg6jJ5Iuu3a9hxbDIruoGpGJgmBpb2FnJ+QGMVqbusIqAxuxHSOOlSRJ/mG+NjwxyB5tXeOlYQHbaGk/93Iw6jW4Gxit4gAQG+zkqBrDJJmRAax+V8TMz40dLsydKBSDMmTUancSYHRMxEE/hvYoZFEBKKFJiYUTvy097zP0wlW8Dp9RCyGnVuZkOI3i+pjAiT3wzSAjr1yqyaZMD4VuSZ2AF2N8K0PFC7qppOpkhdcLcAGYPoRt2O18cfwunREsHcKdcOdUMFgaQTEwo/y+J9LL0SNBNcgySXWR9sqoV1RFvMU+8njCKCayM5ZLWTzXmVatHQB5OjfnWCwi3pE+uF28QNOs6Cm8hNUyCCQsgWE7Ai/bnCtZkXUQa6tUCgMtOmSdKk9OruKbCCDfbnGM5mUcXzVWyhwi6V4kAKQNZ9Gkd+MBwSduw6mUE8RqMiv5TQQGdgR0jeRN3vwB2wHNeM9UIJPR0uCGJNRQTGqbIWIBAO3GAV83SZlpN5ykKiKAosz2BiLsFI3ED1wHw/MotJwwaoiUw38EKVVgTtT+IkXmBEx3iTjXqVjXwU8pm2NWpTZQdOkyN2LSYvNwANo+IdsUEdv/AOgk/e2Hz3GJ3gmXptqqLTddZmagKxF7KSYG1vpiycoZiZ+se2/vhJRdhsUrk3LAxfUA8AAe0fh2n+uPnx+0xozTq0wHUmYCCxMrxvpIn1nH1FLLOSegiDEE2I7iOJtfscbbw5WMsl+egn88UjHv9hbRPq0vtCwINlFxBnSFJm34QI9MRfEMgV1sGhXSKhNpOtm1SIggMVE8RvGLeczwCiBqnbYckbnb/fEXO5Ssy1FLKymn0wTMxwNPeYOIKT17l+D1bKqUqBlXqcszHSPiYwCT6N2/uHFpVFdnYIzXAlhE7jgmYgbcWxOyyuFqIFGklmkkT+MQBEye4Jt88EzlF6i1QdILurHf4ukG+nkLYnFLxVgjG2MUqFYdIemoBY/wy1y56YBHTfcd9sEyfg5qqy1WYIAw0oUgjVb7oIF9omRMk4XOXqP0habAsBJBI0/3n1wfwnw50FQB0RmJ0slIggTqIEgDmZvf5YEXeWxpFzw7LLTuicxNtRv68mdzffDQrErsRG2wOIniAdMs66vNeAR0kMYcGD3taZvfD3nsaR+7eBuRAa7bcrPtPpisW0QkdzmvzEcCyloMpbUNPJA4xxc2QCxYAKGuYMDm/eAeO2Iz1cxUp1krJAkFDEyJaQNM9UG07bYNkVZC2hOnzSeoEfZkAsQFTfcQe25xVMmwj0A+ksPM1Ku5BBFjOiYHfb5nGclXf95qNocgUlVFJIUOGbVCizA9J1QTv7Cf5NYGmV0HSiISzFdXRuRoJEODbnBMllXWu7q6aWpwTfpYWUwEvxuwxk2uTVZ9E1YQdKCdjuN+eSPaMBXJBjqYCDaABeReSZmfSMDNSrpTrR4sWOoGeYUQDvvOPU8rJksGuCRpIlgOlisTbYScMmCgpdAGghgJklj3m0C8T8rYFmc1SVSzGB+vvpk+2BZXw6nRVtCCX+IqDePYbD6XxMq5pnFUeQwVCsEiNY1CSoNpAGofI4GQji+IZarTgOulgfvEGAdJsQCBqIE+29scTw9WWA6kGlTSxJkqWbUPQz+W+Pl1y/2BDqSppaR0EsFsfh07hixBubDeZw4+VDEOVqVagVVenrCpBALSDB3gxMzGA3wFJlrP5cMfM1hAukiRqXpL7zESKhG/b2wlnPDyophXajTpqNdgZVAPvWIAFpk4B4nl0NJwidTbwGJN9u3zm2+N0QyVX0Uy6vUS8AC6kObmYGld5njENbau/oPVDPhnhCaEqIzGUoy8wG0FTqFxZlUCN+cMUPAFQHRUadIA1AMAVkAxzANttvXCGSFZKlCaBhaIRmAvdFN77B1IIO243x3I5roo0wuYGlnF0qEQ4fR926qdF+LXGDT+JrLPhdFkQLUqGoSxOrQFsTMEaiRfFRki8HtIPH1x81+zGXbLh6ba36p1PZm1AEzLG/T3HGLbaT91ltuSAN7WnvgS3/wCGRVsDJ5+8B+uMNnFFiWFhYQeO83wOlVEWJO/wzfe/tgVTNU5u4BtY7/ocZyAJ1C/UNChpZvjbcsfxJ6jbCVXWougkiLuBEm33e5w3nKZZyI0yCtnItuduZxK/cWkBlQglblmZjpMrv7TEY5W03b8+Z0pYC0A9zpBBX8Yjbnp9f1xjzHUqQqAHSsa4lmYAH4fy9cFo0UiAIt90x+n6Y4Mnq0yZAUWI1DVKldxIIvb1nGTjeRzWXquWMFCTOxMACFP3O45OC0clX8xoCG59fuj0WP98JHPhKrUba9WxSx1QRDCAPiANjzhzIZ3W5LSBPUdJKhoAi4BNzb2OK6K4JykdVCNWp0LiJCrdbSOT1Rfnb1wWhmgaQY1dAKhrrJ6iSoi9zGF8whDVCtWmusBkvsqfxD8RESRe15xrIOqX/eUBTUum3wQHYG4HSqzqC2BaRecWUM5INm6GYtVZqoVVJEMqrED72qDtG42wCj4xTVl11SgLCCVIWSBEmIUnsTPtjdHLJWRhrWo58xgwix6kJ+Lqg99tsLNVRiaQzCIXqTBQRUUgSsGA/yngRth1TewjDeJVmXzHSpr0AFl6TCnVfbtJ5243xqpmmV1DVKoussBTVQTtqMbXMxtzhPM5PW3l0qoZHRlUKoZfLACkSDAg2Bgci5Ix6hSVagV8xApBdU8Mw6bmVJIgARbB0rag/EpVvEKjRoqOw6tR0AhgAZCsJ5CybgDeLYz4fmatRaas7orUhVkMhlTFthsWibWvPGE8v4NS8xg/lueo6nVlZfKYBpqmQYaOkXv2OBZeglGp5hq+bopaSF0kAAgAG9ixix/DxEYpiuQclSr5kI61Km67kcythFzfv8A2KdamxDAO5iPvx822g2PfbHWztKFmqwCkXNwRJY3i9lb/t9cK089TlirtP2motr6dMkg2IkA2Ef7c8lLsWWkXOrTBdpJBu5sJ3mQASJtGNZXw9lOshyCLgOSbAiRa/8AkDA8xWBpNDl1EkOumRLAQSRAJntx6Y9RzjFlVUcw2kFm2+0RZ0qpizgwe47nA0yawPqih2vQARwykKIaS5ixm8/yj8sEanDKBSYyxg6yF1EH8zef64GlZPtiBU6NYaTEEDURuYni0XwV/EAXpqdOnzWW7SxZJIgLY2Ew3eIk4TRLlG1wXn+j9PLEJemq+uuZ/Lb6/wBMdrtCMypYMBJqGPuwBF56sT/34VXIVGdAplrqdQPSADA2J5kc74OrAIVag9m0/Zsp4W8lgB8URfY4WmmLcTVGrMMBpLRANQi09zsT2/5wbPZgqBCs5lOkVe7qCR1SYnCPi1IJSGhvLLWggHZHZR26iAu/PtGvEfE8oEJWpTZtgsx94feUzABJn2ibYMYydciOjeW8QDUw5DUrsSHLA6VPOr4bQZ/XAKniVSTCVGEmCiuwIm1wSDbc9522xRyhCVaoKUxTSCjKDImSVad20wbHkd8N0UpsoYaRIBgkWm+HcUnn6gsBmI80w1lAFjaQo39cSTkRShkUgapbqiwU92FgTtO2KVWmq1XA9CBO5hRvB4tid4hmtWX1KJZkB0yOV2kkd99pxyU9bS5OpbC2XzjvpIQFDP8A1BtNtpm39cayRqGLptfrJ7bxH64F+zzqUpSh2gkxK6WMTsfaBzihQRA1uNXFrk7/AK4pOotqg3gVzDOa2gMAxQPIFO0WG5Ym4HHH0PnK9jS1qSEWJIDG1j82gfXGPEKNI1S9RWjyihjjqvZTrkg//E++Njw5KzhwbMtOzKwsC0dNjOKKqWfyRbSF6+UqwwHkqAKvUXLGHYmCYkDbaYk9sAy9JyrknLB3qLdqpKmab0HEaAxJI2FiecU18CrLCLUVVBkwrSbNsA4gxzJvsFxmh4a6ogqPT1NVkzTnUGJcqDq6bk32x03S/JBsVyGV8rVpq5elJqqFDArcUmKgRcHQZEW1DnBhV8wkNUoimC2hFBMaGAJMj7sCyxEm8Y1kshSqCqqtQAqUj5YWmVIQ2Usd2WCLwJM7SMdreF0WOvzabSS0qRGlwUcb2BgXvcHBkCxF+p2Q16RJFQaEEMNQXjVqIMTFtzJjHKwK1UAJBcKoCILsqnqltWmRI/vvhuplXpsajLQRVQhWJJbjTBKgANO4mZHpiTnqlRX80smkAFqlMGoqzC9aFgVERtMiPhwIpt19twtqj6D/ANHqkGXJmd1udTo1TUfhYdBAhR8RxPYlMvURm1Kqw0AQCwQoeiT9xjEfePbDeUy1bR9pm5AJ/hoFseoBpDQQthpi3OE834YGdzqVmcDQrM0O62Q2EuAhcEXmRxhlJcsFewDO5lQxJIHltS1TIUdJAAJ31Bpt+uFqGWJqM7FKiEOy6D1ONL6gCCQempfe6jbG/wByUB2c0l8zTUVlN1ZYDwpVYBgiZJM47VoJQeTVSkJZ2JUEEmQRHmAlosTF9HuMbbCfnnnIbA0MsAlQPpan5dhpe2uoNJ6jfqveCJHAxRFKkXIgklwhEtMxrgTA/wCiBK7GfWN+GeDpUpsFrSkaGHlCLAGV5nnVfc47mMuJJepmFUOEgNSMMx06oRYF3vvvcHGq82CztStTLGKLXpARLaYdAdAUEqsKw6osZ5N8nMIEZ1pM+i4B3Vl0PLNEqxhBftHuz5+WUeXrIDUvLMqSdIQ3YwYbQvPYemC5rP06XnKUqHZ3IBKjUhvKqWAhN7Xm+A1nAbBFaej94CsHLECajE6gzJsCVA+KOL45naSplSugjzNLVUV2PSSC51E9PuIn12wVqBNBStQpJ1BTUbSyswYqwkFS0kyL3AuJBPk8qjUnAZ6a6RDBlvAMEGDp+L9PbEW82mMGoVGFOCmi2kK7KwECLHUQfc3+uN5zKq630OIsDp2kHY2EQL+3tjOVyKUg0FokXLzeYm+xOx72w14nVIptaOlto7T7/XEmn3ChEeA0Q38NQwIuoAgCIiD2jGaf7PZSB0sPQVIHyGu2HAwVhJJk7xydufXDS0pEgiP5QfzjGjKWyMz5Csy0KrKoXQGQC5aRoBkajMgCBNunbY41n6SeSAAwVlWkIYHpmFIuRPqJm2KpQCrKIRTgaSwgkxBEEAWMYS8SzSFYYkQVIgNMqQR8IsLC2FlNuapdtjrWxN8MplGWmS+lH0rBS4+IahvyB88VquZEEGUhzPWAwMjntfviZ+7p0x5hEg7VgQQI308Wtj1bJ04KHznFrgVJuIiQsm3qeOMPJKTt3/AGxzJ5jZxTB1NBLsCdOoidjzeI5wz4dmarVnWp0wlMwpLbswvA7WmTPpcYEPLZQBTaHmeh4gnUSTHrtPPpijl2APTTb4VmBE6WjckcG1z+eCqaeDnnLJRNIyIQ2FzMe8wP74l5/wAMerSpeXoLU3QgsXACgSQCokcenfbD1bMPp6UY9xcf8745lK1QLamxAi5NtvfDRdPAjJ9DwRwaIkKio6MLnpYbDp2JVbkzK23wR/2e8p2dPLPKr5Sgi95qFWJvJ43xWWo//t7zPUex9O5xysj/AIV9pJOxPb5YpqdC4Pk834LX6kaoDTKACbsGBQgmQJEg3uZJwvl/Cq6I9NBS8t9wJlpp6T6QCJtv9cfRZhqgL2nSY+I3sJsd95/LAKWckSYBEW1AWv6CD79sBdSQzSBZfwesDULIml0KkEMWMSAwOqAdDAH+RY9AUfBHV6SgB9IKsWZhCBiFsAS7eWYgkAGd7EXaWfJAUKWJUmAbWtchIi45JuMD88qzEppiTN4I+V/limpoWiLlPBqqUK1FkQiaopnUJh9RgmF08fi57DC+b8LqFVHmaRoZTABkkmDdrwOmI4Pc4fPitSpVKCjAWZYs0TxukGeb25wUu9gFUmPxz6bxbfE5zafz4ClgV8O8MbSoas7eSZaSo1QAw1jQSbWIDfng+c8EAZoboqMHqIU3aQZBiRMAfS04NTWoQ9lIIJYSDaIMdN5vvHsMCzniYRRqVVAZaYluW0wfg+EAi8QJwFOTVLc2k7+5SumRu5Mjhw4i6zbXHyNsYpeF1DTZS6MSmmYcQNTye7HSd5iRPu3TrVBPw7wbx6/g9ccesacBpYsYUbSTJ3CxsDvaxFzieuxqB0PCq3l6f3mWSAhIiIjdQ0ODyTB/LHR+zWtCHJIYhmVahCzBngbztxAvMnGcv4h11V28sqHkGOv4YgSbjfacMDPNdOgw0cevGi23OA5yjloKjewyuRCnUiLJGonTcmZnVMknub4PWoufwCxFiZ/MxthEuSQupJvbWO09uARgqUWERog+3f8AlxJzvdB00aGWN5qG8GCB+ffnBMupCgBA0SJHvjHkPIEKO25m38v98bGXfhUFzbSe/wDLgu0YRS/k3uyTAPPlqfmMdq0mURuPn6fTGqtfUaWrSCEi0z8IMT8/TY4zXYGVm5BkzJiPWY/3xPqVqKp4AVDq4iDxb9Pr9MLmlGrpJsO9zsOfy9MHqVlEwJG47TEflIxpHExFoBjf/Pz2xopCuVYRykCV2MajvIvqO1/TtvhiosEdwDJn/UL3nDNDywrEEEy1u0kz2v8A3OJ3imfVaZ0fEQVUjSYe5E9tudr46dKrBG8h6niDebCoXECGNQC3crpPJ29N8EpZ2osCyRNyh2Cn7xIUjYc/lfkqKjHSVJUHdYJv8N5t/bFXK528EgGBBmOW9QLxg9OnuZ4JlPMM4WfNEgEQKZWYJiQkrtHqfzPVpANTE1Oq93IEaTwIEXF4i4w+fLY306rSRAPPIYH88LVyCi1BVEAahqRagErwQdRsdpJxfTncDl7E7PUIeNKHVy0Gdtlm8D9ffCkuCfLCklYCzAGw2F+9r/Q4NmM6WIby1cQIYSDqBIJIcqV6ewM34wsvjFJX1MVSwI1AoZMDmOAMSazgZNUP+GZwv5THVBQyohgCdMgXHM3+onDtdyHvBAiASsli1pMRAifzwjkvLZqZAUWIBV5stxYHFUH7SSWaFgQPhmxNzvH5bRfDxpoVnzWWAAdT5qCSDrqUbOxkqCoktJ3n6YTzb0jR6V84KBQ/iAaYbTDSv4juRMmRzimtWapUqgnU5+J9TAgK4JgDYcYDn64IIRXEHWZolgYcA26QxBAM8ATfBw3ZrweKU1qaP+oygL1HUwExwJA6j2F8G8RpL5YWpSlSNLAGIkxI5J9R64OuZK6AUdiygllCiJiSQWkbzAk4x4xnYUW1dYAXUB3YHvuowqSTxuC2baoFqMusF/vANcACRC65Wx7XtgbZHzSrawpVldZUEjSdj1mLHebfOMFr1FSurBJLyhOn0kCfigaWaBY2nbHfE/FWTQTsXCsb/wANiFkd+pl7W1X5wulXaDYmngmYdT9qpLWYqhAtrAIIazDUI3us9oI/h1aZZgT0EdMiRMjcWOr3B5wTM+IzSrMrKrL5q0zEmVU8EreATFxtcjGm8RqqjfZmoyWMMBYKp1EmAJJNhPGA1bz/AENGbjsEp+H6W1MjMwLEQw0gkkkgMd+rvhx6URaovyHp2Y84h5b9oyK1yAjJThQJu4UrL6hYTGw32tf6lQLbyPnA/wC/bCPp9wubkKeUGNpPrN+eI74MF/0K3qYn9RjQoQbCZvP6/f79sZcSZMTzKk3+RwyXbAqJlWsG8rQCBpi8jdQd/YH874DVUAbSO1zv7+/+Wxuqh8qndZUIAANoSN5tEfrhOohY3afQQTtc74hNeqyurhGKvUu2oCJNt7bSeIiTY3wTKso2i6nfSb/8f5fCVXLEpdXHYsx32kSYMb846KcAQItaQNjv8r4zrgQvAqovA3MepJO3z/TETP5yjWKFKwAuAAi1CSRO52gRtvJ2jGfEHNKiTTJVzJWELKIuxIVSVETf3OMLUD1FRxTYa5WVPmXRtUloi6qZjbnHT07q37+bE2ixQ8KCKitVmKYBWREixIi5J5vye+KeXq0yW03FwerkEjafe3GI7KlOq5KKWKM6FEAYrIDSSYZtUGeAVtyWcj4pT0hiHvGrTDRqlpnsNpEz2vg1TNY54tnAqEEvDaVlDDKGYLM3AjVO2wOBUlVNH21Rg0KVZkM/ZEXhQbhdUDniMCbxGgx2eovls5AUsQNItFjqYNAEbz641VbL6kISKjVJAiPtOtZYTfZpMW+mL0xBUGmBZrM+sLp02ZjA0nqAsRNtp2OE8znmVKgFKo4CiNFQLJ6dVwZF542Xe+NVsgGVGSqQJpkAJF1cgLp3CyCDPubY3mc4ihwdLMqhisqoCkkAt3EzAgnEaeux7wb8ETWiu1MK3UJ0ksFI31CQ5Mbk/pBrHNAmDJAMfCJHO0flifkESjRpirWUBTZtSL0i+k6gSBHIN4xVrV0BpwR1GBBFzDN2HAJxmuxkSvFaROlqZ1FTwoWV1AlZtZhqHrbthTPI9UlGphU1WexJVSPulSBK9yY/PFuuo17kG+w3t3tcY48LFgdhccwQd+wHGEUn559RqIb+EebSpoS6wgU6WHYRbbfsO3EYdfJJAVhqKkEEwIIEAnvaPQ4aZoHw+htBMm3v3359MapISdiBb+m97HBbbBSAPS1gXuragJAvpK8fzHHM9ltdJ1JALqV6iSNXFo7wYnjDYIiY276YHYf2weiLAgC431f5NhthFbDgk0fCEZCzsxdpJMn4mTQSFNkBHA/XHsv4cNVRw9SWsYdhfewGxjbFaihJEGbDcm2CrqWx+v1v+WClJgbRCX9lkZy4lbKBDGBChRAPYAb4u+UxIPmW9h/zgjVWO44tff5YHqsD0/U8giDP+GMM13swA0DqIsLmbLe/6746U/1H8v8AyxvQ3eLtH09d8Zhj+L/uQf1xKUQkvMM32YKwoVS3cdBHzvH54UMCYJuZBMkAR683n0wI+H6mB8pArWBO0BSZiBYGwvzgNXwinqZig5Fi/cb3gj/fGlTWfPmZGcux0oXI1wgkr0zyJkyZvxgHmABZYWnsAN9gTJMDG2yFMAwlERIMKsTq9hjtDKqNqai7A+kGPwxvgOgoDnMzTY0k1MTr1CDKhgG06ipGm5BM7/PBcr4gzFah6iQ7MCSsMFCqPiMAgsJvY4dyg+NRdkMECbW1X4uTEes98K08y61dIdmkBAoVANRSQY3uQRe2+2LwtqkTe449SnVK+aFUIDY1BpIlGEKGiQwEkzdbG+Gxlcsx0toNyP4xG4FpB2v9b74QyniwbyNL9YhqwChpUqYvtvBt3w1k88lRGWnXmsdTCNAYCxWJBmVi8GRtvOKOMsAugq5CkxvWaBSKaRWYyG1AkkksWv3tGM0svTpn7Os7WKgPVBVZG+0sbgxJ52wifGBU8lDUNJmWajAJIYqIUkix1OpvY7bmxwiO1Ooz0mqAaSwVGCN5RnQSJjzPXiO4w9OhTD+GB1CjMXVhU6VCqGDl9pJuxvfi1se8W20hNfmBlDaQyqq9WkixAnYXv64wc3VZ0PlII8oMXF4byzFwBOqox4G1r41Uqh1phQgNRWMOEMNp1ARb5/0xN2nkZFWpmNNMsKQrQywCIIVjciTBgGYtMHa2G64UaDIPUNO0A7SI4jtvOIvgtKmyMKtMMUOhZFI3ChiykKIDahb3mcC8OztHQxqVabQwJjywKYMQNSgBoMib9pMXDTrgNlevU07EnvAT5+2+AU8zsLTbn/a+MZ510gU9MMI1CCVP8sQxABt3mcIUvEEQoKq0vLNEOWcIDIIkm4tpYEwoEnfjEtDfI2ooV6kFNNyW4ZiPhY+wuBgzuoMar3aOJt8uf0x89SztOmqkshHmszEhZNNyVpwAYVQeYNgdsM+KuVfUwUo1F9CqgWOumo6gbyG3ttbDrp5pP5CuR9BRqQCWZVHYkf399sDGeRmIDaioBIBAsdub7H6dt4HiOcV6ak0uKltTfdC6T0EXIcieItziya4D010qVYkGQpKkLKmdQjm9+NsaUawZMKvigRCxMRwQbnsN5PsYxjIeKyOp1aQnIBnQL2b8WEEz41V4enUWEal0ggLo1NAABYWJmd7emH8v4wlRabUyhUqDaJBKyAJsCP6Y0k4rcZZwO080vJURyzLwBNib7YH+/LP8SmLiQrCefUnAKPiVRgNuDNr2mx4/PBRU2nVPfdfpB5xJzT2Dpa3AVPFl1kGoovaGU/dsLeon540viUi1RCPcf2x6o4VgJ7+omI7Y0M0ORSJ7nf8ATCOVcjJClVNbU+sAQ1o3AW3Fh7emBuX02gSYBg9rzAnnjG85lz52XERLspkzvScnfb4P8474jSNOmTERESwGrsoE7k/OcP1ISpUhU0RfOZkUaHYMSLQBFyWJkQIHvfHVYAw0DSW3JLaTsed7+5nnG8qxdRIaDBCaSum2/p7e+CeQeCSZtESemN/+dsI8YoZbmMnpLEgSHaDIIOwFzEE9IiJ2w4qjfSOq2qDbYCfSJ/LE8UAsKXkl9cz3AtaYUGbzhmAbTta5t8Q2vf8ALGZixSpAqpVVI53vawI+uNGihsUSN9MArNo+e3GE8qygCT73B39NwLd+MEo5dfMLhrsIniQCe+8GD/KMWjJUTaGWyyQelZ2ICg+nV3ERb5YLRRBq6ArTckWPBPrz+eBkAyRDS1z3Mzvsf87Y69AQYkTP3WJmImNt+MVUmxaMZmkrfdFiGMbkgqRseNIwFMjTVg4sVsNyLArtPCn6i+NZsQQCDzA02MRHbvjHkqANQIINoWYvzAiPXCapJvA1YAZf9nKROpjUloLfaPDmIGpQdJOw42AtjFP9mkJVWqVWpCPs2djBEDpcnUFjUNBJF+Iw/SohbFpteU2na9o/rAwSkGAuDb0AHvY3OHhOS3A0uBUeEJSY/ZoJVYYAX31STf8ACb7/ACxLymdWahc02FEBGISNJs1rsSpUidtiOMVvEM0SbibAaZ0yZO42IiL+nPEHIVX1VIpo4lV1gALqDEG8FohiZMi3M2V+q2gooUa9CrfoOkgTpURqjYwN/odr42DQd3kKVKopLAHUQS28XEFYwLJu/lFqiqyh3BLFQsK2kfisNMz7YboU3JY01U6rdNQRIlT90T2+vOB6o7GNoaM6AtOVErIEiTpPTFhYDft2uHxFqca6tNFGvVdACXjTJMjqiR7Y0fCSWFRh1DUtj8SnjawkKflhGvkaeXR9kDEMdIaZUggXVoAE3idzbfBTb3BhHay0adNCMsCAVYDQISxvIBgi425vGHfC3DUUY09AChgqAEAnsbfU+uJ9fw1HSWrjrWn/ABCtxaLQsPY/P6Y7lmXLUwiyyatC6WLC4BAN+82HphZftGRtK70qhJSxGoaF2IKrCnVtEmY5OH//AFBeWIPYx/n9u18S8rnKlQoCqhWpa1kkMT0ETPTHUdu3fDuTqllBCsIgQwYKYg8SLd5P54jOLsdO9w3mxtNz2HY9+NsZWqvISfVUn/7YP5LSLi/EE9/9tjgZyhO60yfZv6If1wlBQPOuS1E9qogaTYlXG8d7c43nqiwwYNN2JVSTYgWJ736dzJwjnszC0jP/AF6ZN+NYue++HqlcXnbuCIjFNfpViUL+GFVTT1kwDB+K8jqHBt9R6YIlNVJhFJkTBk77Cf0tgdCrq/hopMi+qIh+d747VzAWSQAFEkngTJIvtgOzB1Inq6QAAbep95HrjBaHIAiTA6ATvNriN4+XrhHwvxRa2soS6BtGqR8QN4g3AUi+xk9sME3s1uzb6bbx798F3HElkHwKiMmkCGYgD7t/keNuMY8q4JVjF9o3BHA7W/TAqNfUg2nfa53E43SCBogc7bbe2Hu6oBQp0rH4gPYj9FH1xpyVERYifWdrT7bYEsDcSBwPoLR3jB6jA2gjp7xa4/z3xesC2KVbMAARJ4vx+W0e+NK5HDVB3MyediLe+A1aoDECzCAb7qfbcf74+dzOfUZrQdSkwdTVIGkwLJsTc3INx7DCrdpBPptJKkaLRb0O173vz64HV+EkAAdosPzvuL++IFDNhVZXqATREaQPM16mQmw3JgjjsByrS8SpBQhaQE0tdfjG5iJk6t9iATgOL8/Bhv8AaTOvoBQ2+EaUBieoNcEC4OwMiLi2E8pUZSdNLQWqaLKLRu4AghTfq4MTuYpZeoaqBnqKVprpIYQQ4MFiwgEG1gDv64kZYaXq6HBZiNAUQpAYEgEqblTe5452DyqYyKH7P5kqK6kMYc3ljPUwjqJmwFgLzzOK1DNmpq0i4P3lIj+UMQWgcj/bHzWYz7OWenVdNIlOhjTaBJnSLkzEG4g8gjFPwHxBHABr66jHVdo4uFkSQIMkeu1hhpRe4EXS4A+4LnnnufnH54jeOEspQL5j7gqF6dpMtbVyO294jBfFMl96n0sFYkhtPUXQxMcgHjE3M+EMXBUq2pmDa2cAK0GIllLQG4iYIjA7Z8/kwPJ5NmqBnpksoio7VkYgNBEqBpMwpgCNjziyHCiPhCjYQAIHIC2+X54EmXzAql0Y6WXSBtpKkQ2xnVLTvEL7Y6mU+yYVH1MQZJEC49I42xHqeoZCPhPiTFesBKYVdGkVrjjp0EKI9TxYYa8OzWqvVWNMaWBv1G4b4gNiAIHr64ey9MBVkmwgXM2H83v2xqpkEdfiYLMxq7Gdg041xeaMEqswuygTsACJ9T02PzjGb8q0+jW/+uMUfDqZAjUIiLmxvtfb++DpSgR5jD01H/ywjjqyZOiPnss3l3qpZ0b4TaGUWv8APvgOYepeGRjtDBhb3Bbv6/LHsewuq157DUeoZYgifLuAYFN/U76wLnAP2hpsuWr9ax5T2VImQYvrMHg+2PY9ivSk31EvdCSWBH9gMsP3NSWYS7mxO06TsLbb4vVcuv4mAiBDGbnm36Y9j2H/APQ3+tL4v6iw/av+GqVErs1QcH1MdjvvhnL5ZpEVKpk8GODuBtvO3zx3HsCqYz2sedGj4qggAkAqZtf/AD2wHQdw9bYgfAYtP4fUfTHsexR70JsBrWIBdlb/AFIoBid4AjBTTY/eRt90n5fENsex7Bup0NWLBuawVl1Jqg/9M8jaNd7mcec1WE+Ys8QkAcC2vtt7Y9j2OaXVeqhksWYOSZlktq50lU0mIvefefTEgfs9SNTVfVqJJTSpPImF2mbGeMex7DamqS5DyV6NGLl6l5sCx7xZVthTwiiHFR4CzVaekyQIWT2JKzb+5x7HsX6cbVCSebHquTeJBIMzcf3Pb3xmpSaQdSzx0gwY5k3OPY9hWkq9/ubcF+6uSD5hHYgIOf5SOcDNKAdVVhAkgrT2ieE3x3HsQcsXQ6yHNNR/1H9R0jeb/CIjjHUYCCGqG4EhRae0Ccex7CRk5Be1h9ra3t3HYcdMRGBr4kIuT81H9sex7FJWmkKj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2" descr="data:image/jpeg;base64,/9j/4AAQSkZJRgABAQAAAQABAAD/2wCEAAkGBhMSERUUExQWExUWFxgYFxgYGBscGxoYHRofGhscHB0gHigiGhwjGhoaHy8gJScpLS0sHR4xNTAqNScrLCkBCQoKDgwOGg8PGiwkHyQsLCksLCwsLCwsLCwsLCwsLCw0LCwsLCosLCwsLCwsLCwsLCwsLCwsLCwsLCwsLCwsLP/AABEIAPgAywMBIgACEQEDEQH/xAAbAAADAQEBAQEAAAAAAAAAAAADBAUCAQAGB//EAD4QAAIBAgUCBAMFBwMDBQEAAAECEQMhAAQSMUEiUQUTYXEygZEjQlKhsQYUM3LB0fBi4fFDktIVU6KywmP/xAAaAQADAQEBAQAAAAAAAAAAAAABAgMABAYF/8QALBEAAgIBAwMCBQUBAQAAAAAAAAECESESMUEDUfAiYXGhsdHxEzKRweGBBP/aAAwDAQACEQMRAD8AteTrdisRO/yH/OM+SqsQWAuTBZQPTn/IwwiAlpAloO1thF4xynQUM0KRJN1BHbt7Y8wkm7PpNipYajdSCB1akMtqjTAMnUJaR2jfFKrlZj4mN7wfnuPTbAKZuSIi8mfWD6zJwKnVcWliVeoLyRpJfTJO8HRF555xTHIlsZ8mROl52+GB8hb3nB4sso94+8oPBMS+FaVepdiqE2gCRNjJPYz928euNVsxUim4GnS+pxKkFNRUgmPwyw2uF9jTAMmfE6+jSYIltIlgd7QAuo+9sZqpUGrStMCDuWJuO2i/1/vg3i1SUN4MG4t68X/z6JDOKWqIl2EMwkj4p0/dsDpO2EbSYRmCAxLDTpJjSZtySTxfj2xMy3inm6Qwqh4IIgFQytpZSQD1SJvx9MIZzxdihDNpZEHmKkhfjQvcgGdBjkX3tgXl5a01S5MmDmKhH01kG5JuDgtrZmo+gFMkSzutpKgrEdp0TE84WbPop0nXaqKYOo7sgYSZETMQL4m+D10RXBBSl5sLZlsyUx0xeNWofXDHmszgLmCoDQKYVDBWxDMykk2I3H/xxm1yGh2gtM36o76mO0g7zyD7Rhcm4hQEY3Zl+KRYLIEkmLz9cLpl6RqavPMqxYAVoAljqkDjUW3n8sGXwrLuzdZqOBDN51UxaQPjsIv+eCqAYymZqMKNQohDU0Z4XqLFJMKLC8AzweIwnnvHg2rQQGGwWGEg6jqMFdWhWtMepsMMNRouFB2/hosNJZdRYqQdU27zAnAMmqKzJ5tR0LeUaVTqCkmBeNQDcaibEd8ZtUYco56oaz0tWrVTL0yAotqIKz3UFDJ/Fh2mzmnTJaCoSNLbiVB5vt779ziTQztJtVdajjrVCYJ6oBiCOmQAJtv3xYyVL7NCwBIQCdMetoHe4GElkeODa+I/GdQcKdW4No+W0E8874WpeJE1HvKQAskfFG3qT2wXMaEl9IAVSTCkdI6j9SPrjWWpIVDASDDLAsZuCLH64jK3yVTirwJjMvqXU5AEEzH4WO/yvigmfEKEcG9OZmYLQYnedvngb0vhItDCIAA+FhvE/wBMey9VTUZYMoqzcbQTO9sSVp7jtp8G85WIJVqgb4JUgRDvpNjv0gj54oEjeZj0O30tiZTzp06nRZ83y2OodIB3mOJB+fyxRI9sVTpk3kKh5M87AnnHzufr1hUYK+YAtGlUI24lwfyxXDQJYgWmCfX3x+eZ8q9Wo373QXU7kK1MsQNRgTF7flikakJpPuKNRgDBFrWvJ/z+mNV56iDsJJgDnufYxhehl/isEInY2iWMgQAPeJ3xoNLGSrCZ7kwAfQQAMcrm16R1G8mshlgiKqmRp3n1E7ROFdN3BJT7YOtzsNJNlMtIkc8emPZ2sUCkaoDXCqW1DVfVG+8nj+nsrWIl1pVAXZSd+IBBuAQZkA2t7YrGdoVwayHr5pgEKU5GsSI6tB+IgEWOp1MbkAzj1TN1XpVPLpaXRxp1QwaIciRYSIWZEFtxGJviArqHKCzMSFqayZ0qSCE1QJV7bdQwY+GCtSPmUaYfyyupyCF6bFdj8TTxF42GK3kSsFHxnN6Fkhr2BtydzM29hhSjSpqxqfEXAQNaCLaQO5tb598GrUkfSKjI0INzqUMOb+3z/QVFqamTW8wg+5n0VVsb8ycI3mwoYIXWGCgEgjVFzsOOLLvMwO2BVqhuLmCdp49m/rxg/wC8LYCZEWhhye42wLNVrEEMRqFo9D3PfBlsEj+NU6lWkQiaiGUxpHDSZL9NgP6Wm2Tlq7aAF0KazPU6tJVWWSJG/wDEqDp2YA7XDlHMQ1kYEjkAf/q2/wCuKIr8MCP/AC+t/a+GjLFMDRC8P8DFJ3UUFca9SH4mEkmHZz32i/pIkv1fDqwqVGSNT04ksbMDa2wUKbECSR64fUNOoRvuDfcjt6YO6kWAHJmBP6fpiid5sU+czvh9cPT0lAAXqMG1X1P6byCLmD8icBqeG1y7dVLqqBxKtMrpIk+YOF4xezzMAJKgBYkyOR6j9cItV0OssonabTA3A1bevricuyGQvT8F0ghAqgvTYAAAHSxkm3Ibb/SL3OGsn4c7CalQ1FkMqgBQIIKgkCTBjkfPBcpV8xAwBuYuCDExa/zHfGKPiarTV5HWJRR8RvIiSJMcYGp2Ggw8HAb+JVaY1amDFrzJgC/G+xO+F/DfDGphR5jCmq6AkDhjBDXjpIGx2F8OZTxEubLVBEggpcGYifh4O04VoeJ6wmoFGZioVlkys2kEiSB+sYScnkZZGK3hYIVBqprtCsy8EzMzO/JBm+GW8Npu7AzDIAQHYbGxsZBkd74XFYFtMkn25uO57bYdRuokGwHBUTY8R34OOeM1ZVxaBf8Ao1Nw2pSBqcfE99SjUWuNVwIJ2Ite+H0oiABp/M8e8/nhP99YaWMwYMFhzA946vTDvlSLkn2YQfqMU1J7CuLW4CnRkkQCQBuBFy1xf0xNHgytc05JuSF5NzzirS5ljsORAtP6YyMqeNRHeR/U4zpgFQLtePikegYgYRzdLUwMvMgCCROxPtb9cVBEsAbXgdhI4i2FcykEXJA9B7bx7YjOLbZRYJtWFamvXLsyzqO8SN2kzHG3pyWlUCk9HwinGqbgm8XOwU7+vAxvNZYMElmEPq6SQe8QOLmxHbHMnkKKAAghbEgtNtVpnjrj2w8EjPYeNFS1RSqgKAbwAQdW/BuP098Y8NrvNUCi1rpICg8aSTe5BMkXE9sby2UpgAEtySoPTEWG1xPruecEpeFodZj4/ih2EySTz+kY64+xzNCdDN1GqVKdSmilURgFJNiWsbDkbi1+4OM5OmoZiIkgTaSTcXM9h/vfDtbL00b3XTJYzCmyiZMCSY9zzgeqGkRIXkN+LsSJucJJeoK2Nu4iAeYssRG8zhJ6dQEyAwLrfUgKi4sCtxABtf8AXDWdRijLK3BBsALjbf8APCgzVTySFA16FidIkxuD78kX7XwaRjmVmFkkmBLCwn0F422J+uE/Ey4zCA5nyVYlaarBZ2tFmBBIJif9QECMc8GeooCaNKIPiDqQYNl0qLHcdrHG/EM89Pz3Wo50vSkAT0FUDKAQQLMz9Imw9JeCFZRo0yuq5Yki59PQWEGdh+e7mYqopBYQWkDUTeAWMR6CT7YWcE6pDG+9/ljWey5mmy1NLK+oCCSSVZNO40yGuZHOGjkBO8XorWWlfSrSQ0Aq4IsAZgSdJFrxzibWyXlqrVnVyCoDeSpbT7X5aSYsTxOKOZ8LqqtGmtRQ6q5ROoqdIHxMADuw4kW3mcKePpmCAVpAsCthJZe5S66r8ErMDkAYzWRkOJQqK4+2AA0kjQtwCNRJJsDe/E+l1shQlE8uquo0gBERIMBgp+YI5PtjxydZ1DFlkq1jqpnSTTqLbSeoabr+mCpk2psPKKgrSdSGYiBYodOk6hMySRzvfCUGwFOiSW+2VGEUi4pDUWZhpWZuZGmO/Y463guuwqxoYSAqyreYKkjsYIkEEGB641UymYJLB0VjoYzUMSqjlVJ4PAmZ4w14TTcljoKyV5LLCgLIJhiWC/hHfCSusf0PHAwaIVlmpEXIlbggiSAByMFy9emXgVLm0TuRMjSeRO2AVvDj5iFkDarGdO9pmTJGkdosOccq+F1Ura1Wmw1MYZyBdQo2QzYN9QOJxCMHeR3PA7UrUW8seastp0jUOoSCIHN1iRh5BC7zb/Prj5ep+y5bynakvnKwCuGPSq1g+0jdS1gpvj63yQL9tp/piv6VbC6xWmrSSSLkRfiBxG+/5YKtG15J7jHGob2NyNvYek8YKptz9cLo7m1C+YQAtEAw39/8GJecpREvF/U++9ibYdqUlLPJ6ur9Bx7YVzZBYdh8rbzIxCTtvBVLAJQNgTuI+IW09/fnB6VMQOrTe8TciCPU3PcYGqREH7wN+LR9cEUxaerb4ZHrxcwIjBi64A0A09YbyVa5IeYYAqZJ55IjtjfgNOuK1TzC3lEypLCBeQBpMi03I4GC0qCmDESD62IP9sUMlRUCABuJjfY2+V/826ISk2TklQLPKoZTIJhgBJFrT39MSM87+apWlA3Yybho1WEXhRsTxYYd8YqPpUJq1agTB3BIBEzexnE+jQq62aDekoUuZAYfFYGDI07RJU98M5NtgUTGXzZVtLh9ZUqCVF9LtDASeCL7WvsQJmbzTUirKAxBOlqimdH3jeIPG3pj6jKM+gmoE1TcgGCOLG8/PCLV8x5iqKNM05ALzBAkXjVJiNo374OQYJfghVXrAszOr6WL2sGYrab2fUW5LHgWNn85TbM0qbKrU3DMSLjWqgKzEDjb4jvddsVKSnUdIutpK2uZsTv6xif4vn1Sqv2VKtVplIZgq6NW0MdjN7EQObjDQbditJFmnmFIaASO9+y/pfj9cZ8RzNTTGXgNN9QMDf8A0kTx88RM5mxXBOjM6lhW8t2Q02i8hX0sRZr6gQyxzhtPFMx+8aPKcUzH2gJgE0pjcSQ+5Ft9sVjF0K3k5n8rWqeSXUFk1F42MXWG6YbpF4OwOMZjM5ku6srNTYEAhUFjIEDWTa39ecZzRqfugo1FqlzTqgndlKhyuohmu2mY1cjvGM5vMtqrLpqIxPSQlUqSNSghxYDpXlRf3wrTQyZnPUGKs2hy08FpA8oAlRPdeROBqq1XbzKbNAAI0wSVZSrKdQI+I9UjZvm7X/aYKyow0+Y0K0HRGogS2w1AT8xjGa8TPmLDoBBMs5XUJh4GzAKCwbbeO5m7SwHdg8pWrCh5ZosIUiTUpnVxKtJlrbNHG2M+H+LVVQeXQIDOxuQIBPKnTDE9pEC1oxqj4hUFVnet59NRVDKlMKqlIMGWJJgkTsTGM1/20QKHOoCUEFhfUH9oA03OFbl2GwOZnxLMEUyaYVwxIAbWJFNyDsOYFyDfjfA6NbMurpVUh5plWAAghgzAw7ERG8mQcHp5/wAxaFRGGhoYgEGAUJBJ4ABuL47k8/8AbVi9RfhEIHkRNm7SSY49eMTUnYXQEVqs3p1yPMpvJNNhaoCYCtIXTwRso53+i8+BtPO/++Pm/Fc+GqUCjyGF9M6gsN1AhwGGoAEEEdPeBj6R1PBH098PpeBbMrViYA/zuPfBhW7C3t/bHqbH+np+uA1c0QYKH5LI/XDpcWKIUKOkQ76iXYEgAe+wxqs6bKTF537djfnf0wVqpBGxu1yNze/1Ef2wjnaxA2T/ALSDwNgO+0Y421bOmguYMBbAdQNzH3toOC0K0Lc8zIU8n3OIdXxY+Sr20s4F17Ekk350nvvjeX8dDOqA6yzMthsQSYudyFMYKu7ozRYUrqu4mRxe1tpwbL54AhZnpk2PcKBHr78HvOJHhviy1TI1UwrRLACd9t5AttPGB1fEwXKErTXQRqZgDPSbCIa9z1SI4mMXi6JMoeJZ6r5gCBApIDEnqEsONJA952xNpU83D9ac+WTqtBOnUoUAypAJncbYYbxWi+krU1gzBALCZKmQF3kTBPG0YcpQUBv8RMEkf5b2xraeTcYJ+X8PrtSdcw6tUmE0F1EdIM2kbHbgYNQ8Pem6OXAARqZALQV16kIsbgmD7nFFVBBmbbjUf0DXwCpTTmQbwJcff3ENG2G1GoVNZvN0lSEGzapLWE2iRefp64SzWWqmo/loaikh0cVNLI2lRBBBBEqIN9yIjHfFswmXhiC077mKYuzbmQFEnn2nAqnieVBKv5ZMTDQPQfEd5Pfg8YaNrgR5KeTy7otRqikM+kuenimBJgKGJIP3RsO2KiVBAMN3/wA7/wCe2IdA0mQsiqIlRNNR2Ei9x2YWOKCKqgSEiOFQD35O4GKRnQjQ7XriFEMOo7xzPr3wtWqrO8kfS5HrjDMBEBNxsi7+/a+F81XCFYKwbbD8uTsfpgyngKjZqqEL6nKEjYkrYWFu174zRr0pgsPbWD6RvhZsyNU6puDPTtadrQPrbAjn4ClXkFyCem63G9gdx9Mc76qZVdJlN/EKQA6xH803Hz/IYz+80fxAn0Im44OE3zGpNSVQLi4CxY+nrz/fAUzDGp/EJhB2iZGqw55v3G+JvqDLpPkapZegpDCAAZJJLcN3tF5+WKNF6YYxyerQhIna8Tc74lLmXv8AajpMkRYfoD8UfLDTeICoVCuWOoAkezHYd99u2BCavY0umx+qKRKkrJFh9mZGxsYtftgn7yADcwNiUfniYxISuVqABvvPqm8wqwT8yfrio9dgfjHoDvG9pOKLqWJKFHVzFiVPe+ht97Wv2nAHz1zafcEH5jHFzcHcAyex3+du/wBcJZmqpYnztO1hpgW9VwkprlgURgN2M7E+nTNuY9LbHAq4vPqIkj/nHc1Xl2FrGBJExptAja+Jj+KoQ4LqvllQ1iIMA3Om/v8A745tNydHTeAZoUz9kdTEXAtA6pud56jsIkfUlDwoBiEaopLDWym94MdU76htx2wpm1RjVBrAdLLZoIINzI2Ig2jHquUAqvqrMJaYLWmFAkkDYr8Mj2i2LJe5NsLUoBFYE1ng62HmmSdguqxWSQYBGx+fPDshTUktqrLBIaohOkodJBYr1KBtbvJIwPLeGEzFYlZ+E6QovB+Fe4HzsTvit4URULEObWadjsTBK32H5fOqdYEq8hctWBsihQrWkQINgVtEX47YNmc6KSanNtSqDa0gL2jg9j6TgmT8OFNj9ozaonWZkyL/AAwDbcYw1F2pMFcU2DNBEm0mbDvfArO410IPmWqukL0eYRLSA32dQkQyAwIBm8zbacNrRkCJkLsjN3BvsI55t74UHhnkuuupr1vq6rm1DSZ1bzANu+Ka0FTlFBDTMDkWFrn9cUcFeCbkRs/Rb/3CRfVqCuCCfh+GQDAO8e+A/uVV9qlMNYSVKtcMPiUyIvESAYPGKGYpy1mW9x0xAmSLL2GMJmKYJUujG0qlz89435IwKfALAFaqghofcg6jJ5Iuu3a9hxbDIruoGpGJgmBpb2FnJ+QGMVqbusIqAxuxHSOOlSRJ/mG+NjwxyB5tXeOlYQHbaGk/93Iw6jW4Gxit4gAQG+zkqBrDJJmRAax+V8TMz40dLsydKBSDMmTUancSYHRMxEE/hvYoZFEBKKFJiYUTvy097zP0wlW8Dp9RCyGnVuZkOI3i+pjAiT3wzSAjr1yqyaZMD4VuSZ2AF2N8K0PFC7qppOpkhdcLcAGYPoRt2O18cfwunREsHcKdcOdUMFgaQTEwo/y+J9LL0SNBNcgySXWR9sqoV1RFvMU+8njCKCayM5ZLWTzXmVatHQB5OjfnWCwi3pE+uF28QNOs6Cm8hNUyCCQsgWE7Ai/bnCtZkXUQa6tUCgMtOmSdKk9OruKbCCDfbnGM5mUcXzVWyhwi6V4kAKQNZ9Gkd+MBwSduw6mUE8RqMiv5TQQGdgR0jeRN3vwB2wHNeM9UIJPR0uCGJNRQTGqbIWIBAO3GAV83SZlpN5ykKiKAosz2BiLsFI3ED1wHw/MotJwwaoiUw38EKVVgTtT+IkXmBEx3iTjXqVjXwU8pm2NWpTZQdOkyN2LSYvNwANo+IdsUEdv/AOgk/e2Hz3GJ3gmXptqqLTddZmagKxF7KSYG1vpiycoZiZ+se2/vhJRdhsUrk3LAxfUA8AAe0fh2n+uPnx+0xozTq0wHUmYCCxMrxvpIn1nH1FLLOSegiDEE2I7iOJtfscbbw5WMsl+egn88UjHv9hbRPq0vtCwINlFxBnSFJm34QI9MRfEMgV1sGhXSKhNpOtm1SIggMVE8RvGLeczwCiBqnbYckbnb/fEXO5Ssy1FLKymn0wTMxwNPeYOIKT17l+D1bKqUqBlXqcszHSPiYwCT6N2/uHFpVFdnYIzXAlhE7jgmYgbcWxOyyuFqIFGklmkkT+MQBEye4Jt88EzlF6i1QdILurHf4ukG+nkLYnFLxVgjG2MUqFYdIemoBY/wy1y56YBHTfcd9sEyfg5qqy1WYIAw0oUgjVb7oIF9omRMk4XOXqP0habAsBJBI0/3n1wfwnw50FQB0RmJ0slIggTqIEgDmZvf5YEXeWxpFzw7LLTuicxNtRv68mdzffDQrErsRG2wOIniAdMs66vNeAR0kMYcGD3taZvfD3nsaR+7eBuRAa7bcrPtPpisW0QkdzmvzEcCyloMpbUNPJA4xxc2QCxYAKGuYMDm/eAeO2Iz1cxUp1krJAkFDEyJaQNM9UG07bYNkVZC2hOnzSeoEfZkAsQFTfcQe25xVMmwj0A+ksPM1Ku5BBFjOiYHfb5nGclXf95qNocgUlVFJIUOGbVCizA9J1QTv7Cf5NYGmV0HSiISzFdXRuRoJEODbnBMllXWu7q6aWpwTfpYWUwEvxuwxk2uTVZ9E1YQdKCdjuN+eSPaMBXJBjqYCDaABeReSZmfSMDNSrpTrR4sWOoGeYUQDvvOPU8rJksGuCRpIlgOlisTbYScMmCgpdAGghgJklj3m0C8T8rYFmc1SVSzGB+vvpk+2BZXw6nRVtCCX+IqDePYbD6XxMq5pnFUeQwVCsEiNY1CSoNpAGofI4GQji+IZarTgOulgfvEGAdJsQCBqIE+29scTw9WWA6kGlTSxJkqWbUPQz+W+Pl1y/2BDqSppaR0EsFsfh07hixBubDeZw4+VDEOVqVagVVenrCpBALSDB3gxMzGA3wFJlrP5cMfM1hAukiRqXpL7zESKhG/b2wlnPDyophXajTpqNdgZVAPvWIAFpk4B4nl0NJwidTbwGJN9u3zm2+N0QyVX0Uy6vUS8AC6kObmYGld5njENbau/oPVDPhnhCaEqIzGUoy8wG0FTqFxZlUCN+cMUPAFQHRUadIA1AMAVkAxzANttvXCGSFZKlCaBhaIRmAvdFN77B1IIO243x3I5roo0wuYGlnF0qEQ4fR926qdF+LXGDT+JrLPhdFkQLUqGoSxOrQFsTMEaiRfFRki8HtIPH1x81+zGXbLh6ba36p1PZm1AEzLG/T3HGLbaT91ltuSAN7WnvgS3/wCGRVsDJ5+8B+uMNnFFiWFhYQeO83wOlVEWJO/wzfe/tgVTNU5u4BtY7/ocZyAJ1C/UNChpZvjbcsfxJ6jbCVXWougkiLuBEm33e5w3nKZZyI0yCtnItuduZxK/cWkBlQglblmZjpMrv7TEY5W03b8+Z0pYC0A9zpBBX8Yjbnp9f1xjzHUqQqAHSsa4lmYAH4fy9cFo0UiAIt90x+n6Y4Mnq0yZAUWI1DVKldxIIvb1nGTjeRzWXquWMFCTOxMACFP3O45OC0clX8xoCG59fuj0WP98JHPhKrUba9WxSx1QRDCAPiANjzhzIZ3W5LSBPUdJKhoAi4BNzb2OK6K4JykdVCNWp0LiJCrdbSOT1Rfnb1wWhmgaQY1dAKhrrJ6iSoi9zGF8whDVCtWmusBkvsqfxD8RESRe15xrIOqX/eUBTUum3wQHYG4HSqzqC2BaRecWUM5INm6GYtVZqoVVJEMqrED72qDtG42wCj4xTVl11SgLCCVIWSBEmIUnsTPtjdHLJWRhrWo58xgwix6kJ+Lqg99tsLNVRiaQzCIXqTBQRUUgSsGA/yngRth1TewjDeJVmXzHSpr0AFl6TCnVfbtJ5243xqpmmV1DVKoussBTVQTtqMbXMxtzhPM5PW3l0qoZHRlUKoZfLACkSDAg2Bgci5Ix6hSVagV8xApBdU8Mw6bmVJIgARbB0rag/EpVvEKjRoqOw6tR0AhgAZCsJ5CybgDeLYz4fmatRaas7orUhVkMhlTFthsWibWvPGE8v4NS8xg/lueo6nVlZfKYBpqmQYaOkXv2OBZeglGp5hq+bopaSF0kAAgAG9ixix/DxEYpiuQclSr5kI61Km67kcythFzfv8A2KdamxDAO5iPvx822g2PfbHWztKFmqwCkXNwRJY3i9lb/t9cK089TlirtP2motr6dMkg2IkA2Ef7c8lLsWWkXOrTBdpJBu5sJ3mQASJtGNZXw9lOshyCLgOSbAiRa/8AkDA8xWBpNDl1EkOumRLAQSRAJntx6Y9RzjFlVUcw2kFm2+0RZ0qpizgwe47nA0yawPqih2vQARwykKIaS5ixm8/yj8sEanDKBSYyxg6yF1EH8zef64GlZPtiBU6NYaTEEDURuYni0XwV/EAXpqdOnzWW7SxZJIgLY2Ew3eIk4TRLlG1wXn+j9PLEJemq+uuZ/Lb6/wBMdrtCMypYMBJqGPuwBF56sT/34VXIVGdAplrqdQPSADA2J5kc74OrAIVag9m0/Zsp4W8lgB8URfY4WmmLcTVGrMMBpLRANQi09zsT2/5wbPZgqBCs5lOkVe7qCR1SYnCPi1IJSGhvLLWggHZHZR26iAu/PtGvEfE8oEJWpTZtgsx94feUzABJn2ibYMYydciOjeW8QDUw5DUrsSHLA6VPOr4bQZ/XAKniVSTCVGEmCiuwIm1wSDbc9522xRyhCVaoKUxTSCjKDImSVad20wbHkd8N0UpsoYaRIBgkWm+HcUnn6gsBmI80w1lAFjaQo39cSTkRShkUgapbqiwU92FgTtO2KVWmq1XA9CBO5hRvB4tid4hmtWX1KJZkB0yOV2kkd99pxyU9bS5OpbC2XzjvpIQFDP8A1BtNtpm39cayRqGLptfrJ7bxH64F+zzqUpSh2gkxK6WMTsfaBzihQRA1uNXFrk7/AK4pOotqg3gVzDOa2gMAxQPIFO0WG5Ym4HHH0PnK9jS1qSEWJIDG1j82gfXGPEKNI1S9RWjyihjjqvZTrkg//E++Njw5KzhwbMtOzKwsC0dNjOKKqWfyRbSF6+UqwwHkqAKvUXLGHYmCYkDbaYk9sAy9JyrknLB3qLdqpKmab0HEaAxJI2FiecU18CrLCLUVVBkwrSbNsA4gxzJvsFxmh4a6ogqPT1NVkzTnUGJcqDq6bk32x03S/JBsVyGV8rVpq5elJqqFDArcUmKgRcHQZEW1DnBhV8wkNUoimC2hFBMaGAJMj7sCyxEm8Y1kshSqCqqtQAqUj5YWmVIQ2Usd2WCLwJM7SMdreF0WOvzabSS0qRGlwUcb2BgXvcHBkCxF+p2Q16RJFQaEEMNQXjVqIMTFtzJjHKwK1UAJBcKoCILsqnqltWmRI/vvhuplXpsajLQRVQhWJJbjTBKgANO4mZHpiTnqlRX80smkAFqlMGoqzC9aFgVERtMiPhwIpt19twtqj6D/ANHqkGXJmd1udTo1TUfhYdBAhR8RxPYlMvURm1Kqw0AQCwQoeiT9xjEfePbDeUy1bR9pm5AJ/hoFseoBpDQQthpi3OE834YGdzqVmcDQrM0O62Q2EuAhcEXmRxhlJcsFewDO5lQxJIHltS1TIUdJAAJ31Bpt+uFqGWJqM7FKiEOy6D1ONL6gCCQempfe6jbG/wByUB2c0l8zTUVlN1ZYDwpVYBgiZJM47VoJQeTVSkJZ2JUEEmQRHmAlosTF9HuMbbCfnnnIbA0MsAlQPpan5dhpe2uoNJ6jfqveCJHAxRFKkXIgklwhEtMxrgTA/wCiBK7GfWN+GeDpUpsFrSkaGHlCLAGV5nnVfc47mMuJJepmFUOEgNSMMx06oRYF3vvvcHGq82CztStTLGKLXpARLaYdAdAUEqsKw6osZ5N8nMIEZ1pM+i4B3Vl0PLNEqxhBftHuz5+WUeXrIDUvLMqSdIQ3YwYbQvPYemC5rP06XnKUqHZ3IBKjUhvKqWAhN7Xm+A1nAbBFaej94CsHLECajE6gzJsCVA+KOL45naSplSugjzNLVUV2PSSC51E9PuIn12wVqBNBStQpJ1BTUbSyswYqwkFS0kyL3AuJBPk8qjUnAZ6a6RDBlvAMEGDp+L9PbEW82mMGoVGFOCmi2kK7KwECLHUQfc3+uN5zKq630OIsDp2kHY2EQL+3tjOVyKUg0FokXLzeYm+xOx72w14nVIptaOlto7T7/XEmn3ChEeA0Q38NQwIuoAgCIiD2jGaf7PZSB0sPQVIHyGu2HAwVhJJk7xydufXDS0pEgiP5QfzjGjKWyMz5Csy0KrKoXQGQC5aRoBkajMgCBNunbY41n6SeSAAwVlWkIYHpmFIuRPqJm2KpQCrKIRTgaSwgkxBEEAWMYS8SzSFYYkQVIgNMqQR8IsLC2FlNuapdtjrWxN8MplGWmS+lH0rBS4+IahvyB88VquZEEGUhzPWAwMjntfviZ+7p0x5hEg7VgQQI308Wtj1bJ04KHznFrgVJuIiQsm3qeOMPJKTt3/AGxzJ5jZxTB1NBLsCdOoidjzeI5wz4dmarVnWp0wlMwpLbswvA7WmTPpcYEPLZQBTaHmeh4gnUSTHrtPPpijl2APTTb4VmBE6WjckcG1z+eCqaeDnnLJRNIyIQ2FzMe8wP74l5/wAMerSpeXoLU3QgsXACgSQCokcenfbD1bMPp6UY9xcf8745lK1QLamxAi5NtvfDRdPAjJ9DwRwaIkKio6MLnpYbDp2JVbkzK23wR/2e8p2dPLPKr5Sgi95qFWJvJ43xWWo//t7zPUex9O5xysj/AIV9pJOxPb5YpqdC4Pk834LX6kaoDTKACbsGBQgmQJEg3uZJwvl/Cq6I9NBS8t9wJlpp6T6QCJtv9cfRZhqgL2nSY+I3sJsd95/LAKWckSYBEW1AWv6CD79sBdSQzSBZfwesDULIml0KkEMWMSAwOqAdDAH+RY9AUfBHV6SgB9IKsWZhCBiFsAS7eWYgkAGd7EXaWfJAUKWJUmAbWtchIi45JuMD88qzEppiTN4I+V/limpoWiLlPBqqUK1FkQiaopnUJh9RgmF08fi57DC+b8LqFVHmaRoZTABkkmDdrwOmI4Pc4fPitSpVKCjAWZYs0TxukGeb25wUu9gFUmPxz6bxbfE5zafz4ClgV8O8MbSoas7eSZaSo1QAw1jQSbWIDfng+c8EAZoboqMHqIU3aQZBiRMAfS04NTWoQ9lIIJYSDaIMdN5vvHsMCzniYRRqVVAZaYluW0wfg+EAi8QJwFOTVLc2k7+5SumRu5Mjhw4i6zbXHyNsYpeF1DTZS6MSmmYcQNTye7HSd5iRPu3TrVBPw7wbx6/g9ccesacBpYsYUbSTJ3CxsDvaxFzieuxqB0PCq3l6f3mWSAhIiIjdQ0ODyTB/LHR+zWtCHJIYhmVahCzBngbztxAvMnGcv4h11V28sqHkGOv4YgSbjfacMDPNdOgw0cevGi23OA5yjloKjewyuRCnUiLJGonTcmZnVMknub4PWoufwCxFiZ/MxthEuSQupJvbWO09uARgqUWERog+3f8AlxJzvdB00aGWN5qG8GCB+ffnBMupCgBA0SJHvjHkPIEKO25m38v98bGXfhUFzbSe/wDLgu0YRS/k3uyTAPPlqfmMdq0mURuPn6fTGqtfUaWrSCEi0z8IMT8/TY4zXYGVm5BkzJiPWY/3xPqVqKp4AVDq4iDxb9Pr9MLmlGrpJsO9zsOfy9MHqVlEwJG47TEflIxpHExFoBjf/Pz2xopCuVYRykCV2MajvIvqO1/TtvhiosEdwDJn/UL3nDNDywrEEEy1u0kz2v8A3OJ3imfVaZ0fEQVUjSYe5E9tudr46dKrBG8h6niDebCoXECGNQC3crpPJ29N8EpZ2osCyRNyh2Cn7xIUjYc/lfkqKjHSVJUHdYJv8N5t/bFXK528EgGBBmOW9QLxg9OnuZ4JlPMM4WfNEgEQKZWYJiQkrtHqfzPVpANTE1Oq93IEaTwIEXF4i4w+fLY306rSRAPPIYH88LVyCi1BVEAahqRagErwQdRsdpJxfTncDl7E7PUIeNKHVy0Gdtlm8D9ffCkuCfLCklYCzAGw2F+9r/Q4NmM6WIby1cQIYSDqBIJIcqV6ewM34wsvjFJX1MVSwI1AoZMDmOAMSazgZNUP+GZwv5THVBQyohgCdMgXHM3+onDtdyHvBAiASsli1pMRAifzwjkvLZqZAUWIBV5stxYHFUH7SSWaFgQPhmxNzvH5bRfDxpoVnzWWAAdT5qCSDrqUbOxkqCoktJ3n6YTzb0jR6V84KBQ/iAaYbTDSv4juRMmRzimtWapUqgnU5+J9TAgK4JgDYcYDn64IIRXEHWZolgYcA26QxBAM8ATfBw3ZrweKU1qaP+oygL1HUwExwJA6j2F8G8RpL5YWpSlSNLAGIkxI5J9R64OuZK6AUdiygllCiJiSQWkbzAk4x4xnYUW1dYAXUB3YHvuowqSTxuC2baoFqMusF/vANcACRC65Wx7XtgbZHzSrawpVldZUEjSdj1mLHebfOMFr1FSurBJLyhOn0kCfigaWaBY2nbHfE/FWTQTsXCsb/wANiFkd+pl7W1X5wulXaDYmngmYdT9qpLWYqhAtrAIIazDUI3us9oI/h1aZZgT0EdMiRMjcWOr3B5wTM+IzSrMrKrL5q0zEmVU8EreATFxtcjGm8RqqjfZmoyWMMBYKp1EmAJJNhPGA1bz/AENGbjsEp+H6W1MjMwLEQw0gkkkgMd+rvhx6URaovyHp2Y84h5b9oyK1yAjJThQJu4UrL6hYTGw32tf6lQLbyPnA/wC/bCPp9wubkKeUGNpPrN+eI74MF/0K3qYn9RjQoQbCZvP6/f79sZcSZMTzKk3+RwyXbAqJlWsG8rQCBpi8jdQd/YH874DVUAbSO1zv7+/+Wxuqh8qndZUIAANoSN5tEfrhOohY3afQQTtc74hNeqyurhGKvUu2oCJNt7bSeIiTY3wTKso2i6nfSb/8f5fCVXLEpdXHYsx32kSYMb846KcAQItaQNjv8r4zrgQvAqovA3MepJO3z/TETP5yjWKFKwAuAAi1CSRO52gRtvJ2jGfEHNKiTTJVzJWELKIuxIVSVETf3OMLUD1FRxTYa5WVPmXRtUloi6qZjbnHT07q37+bE2ixQ8KCKitVmKYBWREixIi5J5vye+KeXq0yW03FwerkEjafe3GI7KlOq5KKWKM6FEAYrIDSSYZtUGeAVtyWcj4pT0hiHvGrTDRqlpnsNpEz2vg1TNY54tnAqEEvDaVlDDKGYLM3AjVO2wOBUlVNH21Rg0KVZkM/ZEXhQbhdUDniMCbxGgx2eovls5AUsQNItFjqYNAEbz641VbL6kISKjVJAiPtOtZYTfZpMW+mL0xBUGmBZrM+sLp02ZjA0nqAsRNtp2OE8znmVKgFKo4CiNFQLJ6dVwZF542Xe+NVsgGVGSqQJpkAJF1cgLp3CyCDPubY3mc4ihwdLMqhisqoCkkAt3EzAgnEaeux7wb8ETWiu1MK3UJ0ksFI31CQ5Mbk/pBrHNAmDJAMfCJHO0flifkESjRpirWUBTZtSL0i+k6gSBHIN4xVrV0BpwR1GBBFzDN2HAJxmuxkSvFaROlqZ1FTwoWV1AlZtZhqHrbthTPI9UlGphU1WexJVSPulSBK9yY/PFuuo17kG+w3t3tcY48LFgdhccwQd+wHGEUn559RqIb+EebSpoS6wgU6WHYRbbfsO3EYdfJJAVhqKkEEwIIEAnvaPQ4aZoHw+htBMm3v3359MapISdiBb+m97HBbbBSAPS1gXuragJAvpK8fzHHM9ltdJ1JALqV6iSNXFo7wYnjDYIiY276YHYf2weiLAgC431f5NhthFbDgk0fCEZCzsxdpJMn4mTQSFNkBHA/XHsv4cNVRw9SWsYdhfewGxjbFaihJEGbDcm2CrqWx+v1v+WClJgbRCX9lkZy4lbKBDGBChRAPYAb4u+UxIPmW9h/zgjVWO44tff5YHqsD0/U8giDP+GMM13swA0DqIsLmbLe/6746U/1H8v8AyxvQ3eLtH09d8Zhj+L/uQf1xKUQkvMM32YKwoVS3cdBHzvH54UMCYJuZBMkAR683n0wI+H6mB8pArWBO0BSZiBYGwvzgNXwinqZig5Fi/cb3gj/fGlTWfPmZGcux0oXI1wgkr0zyJkyZvxgHmABZYWnsAN9gTJMDG2yFMAwlERIMKsTq9hjtDKqNqai7A+kGPwxvgOgoDnMzTY0k1MTr1CDKhgG06ipGm5BM7/PBcr4gzFah6iQ7MCSsMFCqPiMAgsJvY4dyg+NRdkMECbW1X4uTEes98K08y61dIdmkBAoVANRSQY3uQRe2+2LwtqkTe449SnVK+aFUIDY1BpIlGEKGiQwEkzdbG+Gxlcsx0toNyP4xG4FpB2v9b74QyniwbyNL9YhqwChpUqYvtvBt3w1k88lRGWnXmsdTCNAYCxWJBmVi8GRtvOKOMsAugq5CkxvWaBSKaRWYyG1AkkksWv3tGM0svTpn7Os7WKgPVBVZG+0sbgxJ52wifGBU8lDUNJmWajAJIYqIUkix1OpvY7bmxwiO1Ooz0mqAaSwVGCN5RnQSJjzPXiO4w9OhTD+GB1CjMXVhU6VCqGDl9pJuxvfi1se8W20hNfmBlDaQyqq9WkixAnYXv64wc3VZ0PlII8oMXF4byzFwBOqox4G1r41Uqh1phQgNRWMOEMNp1ARb5/0xN2nkZFWpmNNMsKQrQywCIIVjciTBgGYtMHa2G64UaDIPUNO0A7SI4jtvOIvgtKmyMKtMMUOhZFI3ChiykKIDahb3mcC8OztHQxqVabQwJjywKYMQNSgBoMib9pMXDTrgNlevU07EnvAT5+2+AU8zsLTbn/a+MZ510gU9MMI1CCVP8sQxABt3mcIUvEEQoKq0vLNEOWcIDIIkm4tpYEwoEnfjEtDfI2ooV6kFNNyW4ZiPhY+wuBgzuoMar3aOJt8uf0x89SztOmqkshHmszEhZNNyVpwAYVQeYNgdsM+KuVfUwUo1F9CqgWOumo6gbyG3ttbDrp5pP5CuR9BRqQCWZVHYkf399sDGeRmIDaioBIBAsdub7H6dt4HiOcV6ak0uKltTfdC6T0EXIcieItziya4D010qVYkGQpKkLKmdQjm9+NsaUawZMKvigRCxMRwQbnsN5PsYxjIeKyOp1aQnIBnQL2b8WEEz41V4enUWEal0ggLo1NAABYWJmd7emH8v4wlRabUyhUqDaJBKyAJsCP6Y0k4rcZZwO080vJURyzLwBNib7YH+/LP8SmLiQrCefUnAKPiVRgNuDNr2mx4/PBRU2nVPfdfpB5xJzT2Dpa3AVPFl1kGoovaGU/dsLeon540viUi1RCPcf2x6o4VgJ7+omI7Y0M0ORSJ7nf8ATCOVcjJClVNbU+sAQ1o3AW3Fh7emBuX02gSYBg9rzAnnjG85lz52XERLspkzvScnfb4P8474jSNOmTERESwGrsoE7k/OcP1ISpUhU0RfOZkUaHYMSLQBFyWJkQIHvfHVYAw0DSW3JLaTsed7+5nnG8qxdRIaDBCaSum2/p7e+CeQeCSZtESemN/+dsI8YoZbmMnpLEgSHaDIIOwFzEE9IiJ2w4qjfSOq2qDbYCfSJ/LE8UAsKXkl9cz3AtaYUGbzhmAbTta5t8Q2vf8ALGZixSpAqpVVI53vawI+uNGihsUSN9MArNo+e3GE8qygCT73B39NwLd+MEo5dfMLhrsIniQCe+8GD/KMWjJUTaGWyyQelZ2ICg+nV3ERb5YLRRBq6ArTckWPBPrz+eBkAyRDS1z3Mzvsf87Y69AQYkTP3WJmImNt+MVUmxaMZmkrfdFiGMbkgqRseNIwFMjTVg4sVsNyLArtPCn6i+NZsQQCDzA02MRHbvjHkqANQIINoWYvzAiPXCapJvA1YAZf9nKROpjUloLfaPDmIGpQdJOw42AtjFP9mkJVWqVWpCPs2djBEDpcnUFjUNBJF+Iw/SohbFpteU2na9o/rAwSkGAuDb0AHvY3OHhOS3A0uBUeEJSY/ZoJVYYAX31STf8ACb7/ACxLymdWahc02FEBGISNJs1rsSpUidtiOMVvEM0SbibAaZ0yZO42IiL+nPEHIVX1VIpo4lV1gALqDEG8FohiZMi3M2V+q2gooUa9CrfoOkgTpURqjYwN/odr42DQd3kKVKopLAHUQS28XEFYwLJu/lFqiqyh3BLFQsK2kfisNMz7YboU3JY01U6rdNQRIlT90T2+vOB6o7GNoaM6AtOVErIEiTpPTFhYDft2uHxFqca6tNFGvVdACXjTJMjqiR7Y0fCSWFRh1DUtj8SnjawkKflhGvkaeXR9kDEMdIaZUggXVoAE3idzbfBTb3BhHay0adNCMsCAVYDQISxvIBgi425vGHfC3DUUY09AChgqAEAnsbfU+uJ9fw1HSWrjrWn/ABCtxaLQsPY/P6Y7lmXLUwiyyatC6WLC4BAN+82HphZftGRtK70qhJSxGoaF2IKrCnVtEmY5OH//AFBeWIPYx/n9u18S8rnKlQoCqhWpa1kkMT0ETPTHUdu3fDuTqllBCsIgQwYKYg8SLd5P54jOLsdO9w3mxtNz2HY9+NsZWqvISfVUn/7YP5LSLi/EE9/9tjgZyhO60yfZv6If1wlBQPOuS1E9qogaTYlXG8d7c43nqiwwYNN2JVSTYgWJ736dzJwjnszC0jP/AF6ZN+NYue++HqlcXnbuCIjFNfpViUL+GFVTT1kwDB+K8jqHBt9R6YIlNVJhFJkTBk77Cf0tgdCrq/hopMi+qIh+d747VzAWSQAFEkngTJIvtgOzB1Inq6QAAbep95HrjBaHIAiTA6ATvNriN4+XrhHwvxRa2soS6BtGqR8QN4g3AUi+xk9sME3s1uzb6bbx798F3HElkHwKiMmkCGYgD7t/keNuMY8q4JVjF9o3BHA7W/TAqNfUg2nfa53E43SCBogc7bbe2Hu6oBQp0rH4gPYj9FH1xpyVERYifWdrT7bYEsDcSBwPoLR3jB6jA2gjp7xa4/z3xesC2KVbMAARJ4vx+W0e+NK5HDVB3MyediLe+A1aoDECzCAb7qfbcf74+dzOfUZrQdSkwdTVIGkwLJsTc3INx7DCrdpBPptJKkaLRb0O173vz64HV+EkAAdosPzvuL++IFDNhVZXqATREaQPM16mQmw3JgjjsByrS8SpBQhaQE0tdfjG5iJk6t9iATgOL8/Bhv8AaTOvoBQ2+EaUBieoNcEC4OwMiLi2E8pUZSdNLQWqaLKLRu4AghTfq4MTuYpZeoaqBnqKVprpIYQQ4MFiwgEG1gDv64kZYaXq6HBZiNAUQpAYEgEqblTe5452DyqYyKH7P5kqK6kMYc3ljPUwjqJmwFgLzzOK1DNmpq0i4P3lIj+UMQWgcj/bHzWYz7OWenVdNIlOhjTaBJnSLkzEG4g8gjFPwHxBHABr66jHVdo4uFkSQIMkeu1hhpRe4EXS4A+4LnnnufnH54jeOEspQL5j7gqF6dpMtbVyO294jBfFMl96n0sFYkhtPUXQxMcgHjE3M+EMXBUq2pmDa2cAK0GIllLQG4iYIjA7Z8/kwPJ5NmqBnpksoio7VkYgNBEqBpMwpgCNjziyHCiPhCjYQAIHIC2+X54EmXzAql0Y6WXSBtpKkQ2xnVLTvEL7Y6mU+yYVH1MQZJEC49I42xHqeoZCPhPiTFesBKYVdGkVrjjp0EKI9TxYYa8OzWqvVWNMaWBv1G4b4gNiAIHr64ey9MBVkmwgXM2H83v2xqpkEdfiYLMxq7Gdg041xeaMEqswuygTsACJ9T02PzjGb8q0+jW/+uMUfDqZAjUIiLmxvtfb++DpSgR5jD01H/ywjjqyZOiPnss3l3qpZ0b4TaGUWv8APvgOYepeGRjtDBhb3Bbv6/LHsewuq157DUeoZYgifLuAYFN/U76wLnAP2hpsuWr9ax5T2VImQYvrMHg+2PY9ivSk31EvdCSWBH9gMsP3NSWYS7mxO06TsLbb4vVcuv4mAiBDGbnm36Y9j2H/APQ3+tL4v6iw/av+GqVErs1QcH1MdjvvhnL5ZpEVKpk8GODuBtvO3zx3HsCqYz2sedGj4qggAkAqZtf/AD2wHQdw9bYgfAYtP4fUfTHsexR70JsBrWIBdlb/AFIoBid4AjBTTY/eRt90n5fENsex7Bup0NWLBuawVl1Jqg/9M8jaNd7mcec1WE+Ys8QkAcC2vtt7Y9j2OaXVeqhksWYOSZlktq50lU0mIvefefTEgfs9SNTVfVqJJTSpPImF2mbGeMex7DamqS5DyV6NGLl6l5sCx7xZVthTwiiHFR4CzVaekyQIWT2JKzb+5x7HsX6cbVCSebHquTeJBIMzcf3Pb3xmpSaQdSzx0gwY5k3OPY9hWkq9/ubcF+6uSD5hHYgIOf5SOcDNKAdVVhAkgrT2ieE3x3HsQcsXQ6yHNNR/1H9R0jeb/CIjjHUYCCGqG4EhRae0Ccex7CRk5Be1h9ra3t3HYcdMRGBr4kIuT81H9sex7FJWmkKj/9k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75" y="989252"/>
            <a:ext cx="4384878" cy="5356896"/>
          </a:xfrm>
          <a:prstGeom prst="rect">
            <a:avLst/>
          </a:prstGeom>
        </p:spPr>
      </p:pic>
      <p:sp>
        <p:nvSpPr>
          <p:cNvPr id="10" name="AutoShape 14" descr="data:image/jpeg;base64,/9j/4AAQSkZJRgABAQAAAQABAAD/2wCEAAkGBhQSERUTExQVFRUWFx0YFxgWGBwdHhwaHB0bHCAcHxgYICYeHRwkGhofHy8gIycpLCwsGB4xNTAqNScrLCkBCQoKBQUFDQUFDSkYEhgpKSkpKSkpKSkpKSkpKSkpKSkpKSkpKSkpKSkpKSkpKSkpKSkpKSkpKSkpKSkpKSkpKf/AABEIAP4AxwMBIgACEQEDEQH/xAAcAAACAgMBAQAAAAAAAAAAAAAEBQMGAAECBwj/xABDEAACAQIEBQEECAIJAwQDAAABAhEDIQAEEjEFEyJBUWEGMnGBFCNCUpGSodHB8BUzQ1NicoKx4STS8QcWosI0c7L/xAAUAQEAAAAAAAAAAAAAAAAAAAAA/8QAFBEBAAAAAAAAAAAAAAAAAAAAAP/aAAwDAQACEQMRAD8A9xwJU4pSBKtUQEbgsLYLxT+IUB9IrMSAJH/8rgLKOKUjtUT8wx2ufpnZ1Mf4h++KNUakGHWCb7SdvgMd0q6rrjURqO1Nz48LgLuc6g+0v5h++M+mp95fxH8MVPLHUJhr7SCD+BuO/wCBxE9UKbqx79NNj6dh6jAXE55Pvr+YfvjPpqffX8w/fFHOfUR0Ve39k/7Y5zOZUieXV8/1TftgLy2eQfbX8w/fGDP0/vp+YfviiJnUddS0qji9whOxjvbcY4XT2o1bnvTH74C/jOp99fzD98Yc6n31/MP3xQkdNbU1A1qBrHTbV7swe8EYleBYUme9woB07b3sYv8AA4C8DPJ99fzD98bGcT7y/mH74otCgI/q6oPqB+/k46UGRFKrHmF/7sBefpK/eX8RjX0pfIPzGKaWAF1f4nTaSPLY3l1k2QkCQbKYIJnYnwfwwFz+kL94fiMYKw9PxGKe9MD3gVETJK9hfv8AP5YJ5a+L77rsNzvtt+IwFq1DGtWK1TqBQkyJMCdO5+LYl5p3A1C4sVN/FjgLBrxvVivpXENtYmTrWBHk6rY5QzG+/p++AsWrGtWES04Pff09PXGEnUYB/n5x3/Q4B/jMA5AEAyTM9/8AzjeANxWMwTz6sH7Q/wBh3xZ8V7OACrUv3X/bAChDfycap0tydif4YlLj4+caDAC3bvPfAIc1SqB66UuYCzI4ImJAXc7KpIM/PtMmotUMW6OWSTOzEW0iIg7C5NxgHPqvPzCuJWrSp09Ey5jmdQVJfuRgvM5qqaBWmhLKi6eaoBdlIYnSbqNIJlovFsBFnRXalUVKbUn/ALNnKOCd7hThilSUVtJmAdNj2B029bYF4lm6zpVRKLIWVlpuzKV1bCVQ6gAOo+IjBWTAakvNUqxVdakbNA1Ke29sAn9lqZp5WgtQ6ToKhYUTDHSTH2hTWTHrideLAuaa03DBwsuNIYb6gTM7xA7xt34y/s6NGVBe2WKldEEFh0MD4Gkkf6z4wxzXBadSpTqnXqpHpgiCDBgzfcA4Cqng9bMgVzTodYuDUrAyrSCSgAJVlgH4/eMNuHV6i1eTUWl1UzUBQOASGVSDzCTPVY+BhrR4HSUFVNUCSYFR4EnUYANhJOA+OZSnSp1ayBxUFJ11FyYFibM4G6g7jALePVAGMc5ahoui8mnUcDUykHVTH+HbeCcH1eN1ELfUVqoLKU5dOIUqNU6yL6ybbjCTJ+0WnLisarHV9GgDRpYuAHBIBk6lqd5lY7YdZPiuaas9NvoispLcsOWYIQoUkobQ2q5FxHxIR53PVGaPo1aoAdlQCnIMgkltT7C1lte+BEyulB9VVNTnVq1MAQR9YagJVWAO6ggmSFYDfDunxfRXKu1NafKLAggQVIDbsSQAw7Rb1xA3HtJk1VY1K4CBhA5ZFIWII+1UUSZHVgEfMqZk1UlGLU3Vkql1qaSpUkUjSVV32BMmOqMOqORH0sjSoWpRIqgJHXMhtRF+liD8E8HGVvaNBVqDnUgEq0wJZA3Lbl6xBiB1Tq7GB2xwON1lR+YUD81QukA9Lal7f4lwDChTY06S8tjp0NcqYKsJFjHuzgikz6XC0iDdwDpAJJuJH4/CO+Nrx+kSVonmurBHVIJUzHV4gYhzXHWalU5aulQKTT5iFZO4s3nxMiDgBqfDan12pP68km4gadpAvfBFPLMjt0TY6dMbSImTE7/pibLe0tF7KSX0BykHUA4kW72jbz6Y2eMUxDP0tA1AqTp1CYJSQe9xaw8yQiV3qMk0npgVLklbqUYT0kgANG+IcqhFRQOYQKhB1CxXlWMxEajv5wQOLFWrrUJADKFKjUVVxAMBewvJn9MQZbixU0ELMZX6wFQTLFgrExOmUgkWl184Cy8PMg/HG8SZZbHGYAnCTN05qNPkf7Rh3hFX99/Ru4+f8cBxyx5GAeOUdWXcJ1OAGVQyiWUyLvYG2NZzJI5l0RtzdQfXvgTiOWWkqaKdKDVRHlALOQu203wA+byrOKpemil4X+tU9IMhp2kHcC50GMafK1RrrU3SnUammpVZX1MgqdRA09PUu8QExxnHSXNLkQEKzpSBVDqgk6YgMwmTtfBfD86HdCOXoagXYqq9DKEnVBOmVY2Pg+MBDw7h7VUVc1Ro1HUnqcpGmZsisb6YW5i19zhhwzIUuRToO9NlVFU6WEHSBsQZG2I6Gdc5tkVDpKnSzOkWEyqrLCm2oXPddrYi4LUrc/RWFEBqXMXlknY6SNcAMLjYfjgC6HD6YU0xVpLTIIKIACQbHUzMWmO9sMhUpRZ1/Efv64lTIixt+GO/o15neMAK1ekP7RBI+8P4fDA1WvSv1qd7SO4+OOObVp1X10nNMwEKJqiIuQDIB2HjTfE6UCwkhVOphG/wMjyL/pgORSokWCEWsYi2xgjtjWYy1Cow16G/wzYm1yBvtt/xC/imfzKVlSllw6bF3IUElZGlydtQ0kETdfGG2VpVTJqBVtYKzNfyXIANuwGA7bKUOiRT6VIHSIAO4AiIi0bYhellyQAEIEgdItYC1rWEfL0GDBl47+uFPtAa4RRll1VGbTJAIUQTqMkQLR88ASaVKbhe/wBkXn+T/Ix1Vy1MgyBBN/XY39bDCSo2Zq6HQ1KMAB0agGLMblh9YBpEb+SbXwXl82KWimUzDTF2QtBYz1MT2m/ZQN4E4BlQqKQBIHwx3pQmCdj/AD+mK5lGqNRpK3OCrSBZkUy7XQrFnVpIM+npiTh9blh5GYdGQaV0ViQdTKwkiIGreQYUE2vgHtNUtcbGTEE7nG+WmsERff1iwxWuHmrTNBAtbQgZWGlyDqZoOxkqUVe3TUOGmQytTWQ71JJDyKcAAqOkb+PkSYwDyoyzBY+Nz5xosJ9429T++AM02qm6jmAgRJBF9pGONJ5ygFxLLvce7UYj5GB8AMA/yh6fOMxmVFj8ZxmAIwlehD1LbtP4jDrCvMRqbff+GAT5iQNu3n/jHcBxDqrAMDDXEiCDt2IsfOOqtMEi36/jjqjSEbGfjgOVyFNQQtOkASZAUQdtwAAdhv4wA1KhSqFWNNXdhKA6JnYaV97fvJJbDhaAvvv/AOcBZ3IVSW5bIFK2DJN73JH+n/5emAmGQpmoX5dPUQZYLfbTeb7W/DE+TyS04CqixawO3jfbCenwGoufNfUuhgNS6mmQrCwjTEn8cWijSAF/xwGkQm4I/D/nEmlvTt2wv4o9dSvJpBwd5YAjtMFhP64Hp5t1q6ams/1oB0aQZIZIE3hZWR4vGA64fUq8lQFLVEUg6jYkAwC+xMxt5OAOC5isAKdWnVDksxYiVEktHMLtEbQYwu9oOI1aGhlJZhUYpzDp6dKEjSkAwS28/rgvhX/5VYPWNRgFJWCFAqHUG6iQxMQCLACNzgB/aNwTXeoKNRMtTSsoYNqX3jUMqZ1AKCO1wMWhpIkMNv0I3+e+K17Q1k+k0aBptpzPS7KDqISSlwZC65BlYIaJxaAFVAB2AA72G37/ADwCzjxqBaTqW0pUBq6So+r0VATLEC0g77gYRZnMZhaGXcLUq8qTVcBgzAA7JA1yBBgbt0zfFm4nmiiArS5xkdC727wAbfLCDiuezTVMs6I1JCXNWVUldO0yuo7DaDDNFwIAP2v4vTNJCHcrrXpUMoe4IBqWCW7EjfyBjnNcdrOCVSpTDAppam9mVwC001YdSGReOgEG+Cs1x8VedQaloKq8auoOw2EMgQk37/8AEXFszUpo7pUCU6bOi0wsCAjFQ3oIUR6HAT0c3UyxVKjs68hm90li6NJiEvYwJYG1hiDMcaNNtWupoasH1kNHLKUpX3bACoWAgWpnzjunnRUdmp5pEWBYqpAYFgysJBufUG345Q9p6TZTXzl5pQcwjUFRoEg2hDb7WAK4PxRitWamrrY0zYyvLU9gPdIYHwVI3xIKtVq5Q1kUWKjQLKQbAkyTEH0OrcYC4XxrLUaYFQnWVbVpo6WKrMDSgk9It3YDvhhW4vllBrgSFHWwptImw7AzJ/CcAFl+MvqUGpSB5T2cKCXVyiwuq8kHbfTiHI8fzhzNAvTofRq2hQyPLy1JnB0g7EggHeO2GKceoVRTqUqaVBzhSaVXXT1GAYvbVHgXOOspmkL0f+nSmwqcqJQlQKbupXlkgXGn83g4Cy5NjBkY1ibLbHGYCfCbMv8AWOJtY/ODbDnFbzxirUIG9j8p/fAccwfA/DBSVBe427jChs1HbePP7Ykp5kntb+e+AcrX3237Y2Kw2n8fjhcri5tf1xKyD9fX9jgGNiZtgbiaNVosiWci14uCLSPInHNKvAi3644FFy6lHVVm4Kaie9mJtb0OAkq5ZxmA6sYNNl6hIBkMLCCbyIHbBWRVo+tamWmxRSoj4MzXkm4OFdHhWYWpWbngrU1aJUk0yY0xJIIEt2741kuD1ylRczVSszCFKqVA8ghY9LzgJ+IZ3MCoAlFHpyJbUAQO7Rqkxftgx3XVEdQi+mx+fn07Wwso8AdalFwyjl60IUEAo41GQSTPMVTv5wW6uHgr0dm13JtbT8O4kYBR7SZ6gKtMGka9akwdFRoKFjCnqdRJNo8Yh4vx3WhKVq9FlhSq0FbS9+morBmNxspEggg3GCM9wmo1Z4VmRjzEenUUOjhVUgq9iAVBBvFxGDuG5WovMeoTrYDVcT0giToAXbwOwwCul7W68z9H0uCRZipiTTDiSARvaPjjnM8dLZNQKpSu1Itq0kbGD0sBFptHbFj1G1ydj+n/ADjVWiDHrvN+x/n5YBA3tEDzlFVCy1YVJXVpkSNNpIGr5gjtg1OO0Kj8qU1vJCMIJWD2PYhW/D1wa+UVjcD1kC9iN99jhdW9nKVSoalRQzKYXcAASPdWATECfW0YDl84q1gqUiVazMijSWJ+/sYKkEdpk4gyftE2uouaSlRXlh4FQObsUIYrIYaiB84jBz8EoyHKgsoEEb2bUPT3r7Y4XgeXFLkikq0jI0Ra51ECLiWvbuMBmX41k6dNdL0kRJVREaYXVAmI6W1f6vXBeZ4gorCm6TNJnEkGdJEjTvIsfmfGE2d9iMtVQqKajeJNSBICkwrqZ0jzg6nwpldQ9ao9jF4gWsDJaDF74DrgTJVNVzl0QB+hlHvqQDJkDqDSvfvBwuZKVPOJTTL0lJOtSqBW6QAW1r3+sIgj72Df/b6S4LVzq3JqsTabgk2PUb/DHCcAQVqb6qjFY0h2BgjTeSNU9Czft64CzZJuk/Hv8TjMRcO2NovjMAdiocQoBq1QksLnZyB4mPli34qfF2POf+fOAR5ugFQlWqEwTGsxIBj5Wwpo8YjK0q15Zn1IGMwFqRHV09SgEwYk+MOsxMdo7iJ+WFVPiq067oVp06VOjrLaRbU0EfCN/wDN8cBNwnjRq1GCIYR9LlqkwgIGoXAH7SMNshnXfmHMcmmtNukpVJtJu0wE7QJJ8gYGzOaoFWLtRKBtDBgkSCARM/eIGIs7m1FNzRpUhCF11JoDsilgQFhmUQTOx7XuALzXENFZS1WKIA06ZfUWBidMkXNjsRETuJ+HcW5oBp5bM6TIJbo0xIuKjKSCBIKzgbJVGo1ahWlGoNrp03XSzr7rrTAIVnIi5F283w24XxWpUdw6aNIEdSMTIMyF90yNja43wDTLp0wwvvGomPn5x2KK97fEn+JwBxLOtSpuyo9QiBC73MTbfC8Z6rUqUiU0U+cBDka55dVrqjMukjYG8/LAP1yKG8bHyf3wr9oc+uXRW0F7kkKTZFBZm+QG3ckDvhgKKkXCj4A/wxDmqQCyHYR6yPOzA+MAG2dyqVSrugbTqILEWJgXJi52wQSlRSyqQJYXB7TcGYIMWOB6uQqOL1BYW6SCJEHqRlMQbWtjCtZZBCNckfWEm993E/C9rYAxqAABibftjlqIAEqu8bA/zvgZs8wA1U6lvAFT1+wSf0xz/TdIsE1hWJgKQVJPwYDAQ5hlWoFIUIyHspuO/qPlgNaSBoJpjqaZVAD90zP8xjluNU30M9MLqqpSQsAZNRFceYFwp9R3wbnlpIk1KalTAgIW+HSqkx8owAVKooNGEpkPTdm1KAZGmO/o/ftjfEcvUGg06VBkNyxhfBES3VadsaoZuhXeBSDaUI6kKwpZkI0tBBBU7j4TOJeHihmFZlpAClUelB7GmdJiDYWwANKq4q11WkjhSoQBRAlSwJuDFgLE9/GDMsKjaS9Ggs7dcgT/AKdwQRv2Hgwsoe0uWpJWKJUPLcK4KwdTFwbsbgQ8X2Hrg76TllJpqAEWS0odBI6T1NIm2w9MAXmKLBkCJS69fvCwZRqHUAYEi4jEORYs6o60z01G1QPsuEA2EiLz5wMnFqSsAlIBeYqpA03q2J0tBUWse/bHXDOKo7VByijU3KNebnS52kaTqnfcN4wFw4Rl9KkW37C1wP2xmOeBVQ1MkT73f0A/fGYBtik8dP17wSCbfO42vPb8R5xdsUbi1BDnKrHcqF+UsY/Eg/IeMBTsp7SFmrBpinURLOIZHYIHBIiNeoW+6MGUeJIWLPlqmmoDSYsBoaDUsB3Fv/ko7Yg4plcshWsJOkqummbWbUAVBggNNj3OC2oUzRRqYqMOZpExILVCrE6jcEkdto84Aqpl6a5gNTyyOwAbmjRI1HS3cWgdmn0scE8M4RRIarygCZXvqaJWSSxtAPy9MQU3pZejUY1aq8tuWzMNTdTarFg2oTUAE23GOqvAaA+sNXM6CNWkVKsa3MlgtMSCW7AaYY+MAbQztIF69ZBSVANDliGKkNMqQNNhA3mMGcEpZMMDllSSumUuSouAfI7/APnC/wBmuF5ZzUDK1Y76szQ0tF9y6jUZLdUTBxZqmYp0lB1KiAQDYDwBb8MBHmsktWmabFwGAusAiDvOAKHB6eXq0QhYhqgJDNPu06g3/wBX6YcIglrCw+H6YA4rmUQJVZkUIxu0xJUiLA+Z+WAYfSFHp/J/4wNns+qAFmCqe7QB+uBPpC6XcPqCatQpiJKiSL9UgXtY4jpUKThagVCxVX6jLBSJmWJMfpgJl4wpkIlSoRY6UMfmI0j4z2OIM1Xrv7op0/8AMS5+GlIAPrqPwwHw6i30zM1Oj+rRUlgxUgOT0q1lMAxY7+ThxnGY+4qj1Ynv/l/fAL1yxP8AWVar7SA4QWttSAMSQLnuPOCMvQp0/wCrUJ3JAgzPc7z8cB/0fSU8ypo3JlYUfeO8kwRO9tI8YmTO0yo0VA6i0ghu/c3kzgAq/s7QK6RrCyCIJkFSpUgtMEaFA+B84gzlCll6eupVr6kDBHY6mU1LSIAkgmwiBGD89xOjRTVVchT6Fj5sEBOwOF/FKlDNUWUVUuAVltNyodJBvsVaN4wC6hmMu0f9Y5akAjOwMtodqskwAQRTdbWgHGuG5+koC0s7vWLsDQYag5UAQDYavtd9WGf9EjmF5BHOWoovZRRNLSI2Ekt4+eFec4HNYszpDt7pB1QHo1Aovcg0yD6E+uAhr5EOyFs2jB6gBWnRVQxkQAad9UqOok2DTjri3EqdYMTmgoMugChgETVq6dIZiSCSQdltscB5jhbUKuqnUy9BDUUKqoqsZqIwXUB3UMI/xYMHASKJpBoBWqimJs2oSb7gb9ut/XACfVU6RqVGSmy1iHqUqdRJKMTDapY3sTPwPcO/Z+ksNUQs61H1FiCLXIiQJA1Rqi9rDAR4VUp0yqurO9UsGqKSo1nUZQESZOHfClcIi1XDPEMy2Bv2WbDtgLL7Pk8tgQR1efh+2MxJwNfqz/m/2j98bwDbHnXHgxzdQAlQZEjfdTA7Xx6IRjzb2woLznLlwg1FtGqT1KfsfDAJV9m6Ch9MrrZCQSCJQjZTbYad9jiTh2SEytclAxPLAphbuamyibER8N5xCzgsioM3pZ2WZA1ADUWAqXgGFv5wXluG0wNWqup2JIWbeoQj9RgNZXgCMj0zVqHXpLSygkrsxhYJsPjEm8nDkcL1QOZUgMG6XIMjYTuAbWHePGEWd4eFKcupWZuYiuEZPc7kgr2JmBeD6YcZPgDE9fNUDVOqtJsxAgLvIvvbbAF8O9mKNMVECuy1YLhnJkgkj1i5tMXwRxTgofLNRpALaQpJI97VE3Pn4Y5PCFB96r+c/wAcQZVBrqBS5amRE1JkkEgR8QBB8j0kGzZN2Wquu7TBWxUb3P2jY39RhSns9X0ZgVagqCodSAz0kMxi/bSf0xDk80aiqQtQs1JamlGUEybgEsNrE27jfEjZ/QpNRKyMW0qnMln6Vbp0mJ6gDJEEEdsAxbhtQlgtQKDU1EaSxKkLqWS3vSGuLGRaxkVeCOrqy1UAVVQzTJJWIidYE6hqB9djgQ8Tekus5euUBOtkbXpgD7LHUygfaUEH1tiLjFYhKrqXmmKb3qPDIYZiIa3RIuLTMbYBh/QZNaq61mVKqBSAsOGFtSvqKi0GNHbfB1fJuFCrVIUKBOgFydpLk6b7+7iu1xUp1V1I5p6gpcVnYzpPUEW5XVC6iRc3wvz/ABxWDmk8ulJ2Cc4tLAKVJCv90ExvDGwg4C1UeDooMktJ1EmB1EFSYUASQbmMRJkKdJWWmgUSWIWJZvJLG5gAT6YUU6pD10uxoKhAR6p1B1nuxvAj5HbHedyf1lOC4VpBUtUn3S337bfP5YADiFWtWy4L5dqbCpBUFC4S4DrB8nSR41dicBZjh1TlrNLXV51F9SoGIZEQzOwBakqkgfawVVybtTBQTOrUWq1LFSBEA+e87Yw0xOgBlKjuWlmgiFUtedJgk4DK/DYrqwWtVV7uz1jCQTp0p0nZj5tjnMcKDV6OlWCrzAeljBZSoJYmQZYQZ7Y2OGuG0PTFxutRyV395TcDtIkWO1sdJRZuXKBQZBXUSbA2vF+mO1/hgAsvkKzU6NJ8u31fJdmIBh1qdoYwdAJJ8EDHYNdstmVqUK6O+p1IBtrQAgSxMrUJsNwAe+J8rRrO5P0VV29+qRIiZG+zWP4gnDxuHaULlEDaSYBaJmYk7j1wCl6b1TUVBmKeqgqqz0qkhlZwxGqF1MGW89sF+yOUNPL8pmZjTqOqswhmUNOo3JMn1wHnuIumgmjR0uoaQzSZNMTtAvU/TDMZBSbqlvU4C48BH1Z/zH/ZcZgb2WpBabgADr7fBfOMwFgx537Up/1Lyrsuh7ITJukixHbHomKVxyoPpJidj2ncx2+GApvBMkNYKpWX3geeWY2CiRJMDqI+QxYaSACwMek+cLPayo6UTWpO/MpqQBsDJBImJkAE28Ymy2QDsp11iLNes4kRMabd538YBplkDRImxuVPb1Iwu4kK1Gt0JSTLz1OakMB9q2tZtJsMEUOHU1NlkkEksxPb1wFmuIIud5XKBpjLmoQiIx16yJMLquLxMCDvgGtDNvRoJUqhSoVT0ksxkLBJJi15+V8C5qvRZjVC1yroalqsLqy7adIQmAxkraBbHXF+NpJy7K2lkF1UHTJ0zpEbSDb4RfEGYy1GosmtVOvVCsVS1VyzEBlke8QTFwsC8YDVOvl6Rf6uuTRZlEO5nRRFSyq2zIAYAuQMFcKzdCrSZEp1dOhqhVgxcQxXZiWDTTmPh5wnpBWpAu+bBNQO1VRSBWFakwJVADCLBAGoWiYnE+XrUbMPpTdaln0ImljUQhm1AWYsNpBBY74Ayow1ItSjmKaCrrRxUka2bUAdLal6vvCB5viDN0aL1CzcwUqtJ2LvVgLJCssE9iZi8HHOS4lRlhVFdqrU3dy7XXQ5pFECnSjAiRp8bnEf0Si9WrRC5kfVuhaozRDsDqVyx0sY1did8ARlqNCpXqaqbswK0ZU7AgEmUjQvUJnecd5GtR5dRWSvymQNpc641M1MhFWXBlZ3m4j0GSij50qabPrP1jis/SVU7qGAG0fEg4cHgmX0EamIA31+6DrsGPYh2IuYn0wCqry6Rd+SzpXamhn7WpSsBWQFRAERY6u0YjbP04Z3o1dQB1JOqRBXsxAMSDtE4kXP0AwRdbO1eCC0leQ8moARt1BiB9knxgSlxBWp6uXV+sFVXVBMKWbU3XpMypbQASAcByOJ5ZkcmkVTp1REmXdJIGwDU2vtbGuNZ1ZQoqsdVusAwqBl7WI1Ax4OOVytNabmk9SoHKDWyoNKVajGwZQZVzJ1CZm15EgZaJpqeY6vXdwzaCRy6am2kAsrKtge5E74ATL8VlmZ6VODTOpVYB2hKJC6ywBkOY7mBG1zl4mlNFdKIF2MF5MrTZm1R7rQrW8j1GO8vpSrTUZdac8oBXAUqapqUmEAFZ00EXfY4VJnIo02+i5c05Z4SBdEaSim8hUANrhrd8Awp8bRKtcsJZSqnloS3LIkGb6h0kFgBBBGIsvmQRzOUlg5u4QCmDIDiGN42jY/LEfEmenUjko1Jppks0Fkd1LGQDYlz0n0GJuIZMUKnLWlTSi+nmM6gU2GtQVgwCwXV2N48YDeezAZaZq5Z0BCBdNSkASQh0iWBaCp2A934Y3xbP8ALrUocql3f6vUH66alZgkWcta5IjEfH8krLQFPL0np06iqrPZKZJHWui4QaYLGBtbD/I1JUEuLwZQ6l3Nw0Cb98A89i+I061Bmpkkau6lDcKZ6o3F8Zg32cQBHi8uST5sg/hjMA7x5r7ZKWrVFS7EAiHAMq94WxMK0zf3fXHpJGPNvargr1M7zVqBNF4Kt1Algbhh5/2wFa9snZ8sVehVJFcp9SSCRoaHBuWXU0XAEd8NfZ7Moq0gOcxNJFko+j3VEkxoDSAJB3n1xFnsi6VVcK9UBHMKTdgRAnXF5MSDsb2xFkeH1KBTTRrsgVpVGvLNN5qDqWw1d9Z8XCzHMrTIke9MaUZhHa6jEVejVKk0yQ5WBzdMGStytMiD7xsYAOxsMKMvUroaNMUnqIehqgDEqQFBLXteb+E8nE44XUWnTLLWd6ZEBXIJkQxuR5m84CwUsgjFTWg1AsEqWAJ1KxgTMalG/j1Mi1/ZLKmLVYXYLVqL2gmVYFifJJxzwXhPIaqstyy809TMxMAAnqJ3N7RM7Ww1roImRfAIM/lsvl6mUpCnVLa2NMhyAWALwxJ+sLaSIJNjJwPlWohSKv0kcygmZOurzPdZfd0iQ2shDEWE+uHWe4ImYFNmd1NJiymmQJ6SIMgyIJt64zLezyJUSopaVp8sCQAFsD2mTAJvFtsAqytWhUHOWlWUQX5j0yoBKksTrNzJYmxEjA3GmFGg7ivXrE6VjVTlSd2gKsGAVk+Bh3V9mqY1hS4FQkv1s2qdxLzA9BERaMAN7C5YCr0uebGvrMe9qkeDJP4nAVvM8D92uhq1qQqctldnWqg16GIqIwB0tc6gTFp2w/SjkMtQaoqnRQblktqZluIAZyYUagR6Tgil7JUixYvW3YwapKDUwJAU2AkAx6DBI9jaCq6g1GVwAwaozAwIFmkTECfQYBJxQUKf0gpztVJea7UyBOjSmknSzLqCyZAnQd4gytkKFJAClapSaozU2YgBecjMdJQC0FhJBIJMGwht/wC1KZL6nqhXp8sqGWI0hdRBUlnsDqabjHNf2dptRWgzVHRIiWuVAKhTpAGkIStgLT3vgK5xNqNOqSadUnWFJOYCqCOpZUvO8WjdsHVeFZfk9SlXVBVam9SpUCELBJQPc6ZWRE4MzPsllnZmeirMzhyWJu4EarEXx2vA6OsuEUOwhmAAZhvBbciRscAiR8vSFGp9GRtVLmiokiHU0h0q06QBV1AEyCPJOJMtxJWbl1Ms9OXYU+YRLGojkrH2dQMePlg5/ZSgFIVSAwuNZIEsCYDSFkgTETAxqv7O0nfmMzhtYeVcC6wAdvA/38nAJ5rVxQFSjTUVV0qykOqkrrJJLBkhk8H3Be9yeIcFpUiayrrCoUdCNSagJ5jS0q3SJg9UicHZn2cosEVjUIQDTFRlgiYYFSDqgxM7Y4/9s0QylQUgBX2IqLuRUDA6+qCCb+uAVJm8m60VrLQ5lSSFpjUpu5mD3OkkAz1Ww64TVoEBaKsF94jQyhTaZ1AR8MEJwekgGmmljM6V3JmZjySfmcFcj1b8dsBZPZxRy2H+I/7LjWN8AWEa5Mt3+C4zAOScUDi1JudWgmNR3E95tPbfHoGKdngefUMAiY/U4BG3Cqh0xXqAeNFK0z3KE98FLkak6hXqHv7tLz/+vDDknxv6/DHXLO8AfO+AEXh9RjPPex+7S/7MTHL1DH1z+fcp9rdlwZTpkbHvGOjPnbABtlKh/tnF/uJ277Y6qU2/vXJkdk8+IjBFfMhYBMS0C8SfA9bbYU06RqsWFSqqiV0lvtA3kCDHzwBy0qhFqzAR91P+3A9WoUPXmSLd+UP/AK4EzXAqx1FeWeiFLEkhps0VSwIHie5xmXWojQwCou0UoIvYaqUhlC2v4GAI+mLq6aruR2VSd9rqsf8AjHGZqMyNBzAO26r+jY3l88XzdQEgqKSwVdTJJaQRYgiPHfEeeofX6gl9Jly5gEDTGiRcqxv++AG4fmmcsiF2Km7F1n5aUMjsbnY+MM8uar1GDVCNIUwpBsZ3DKPH64rx4W9ahmUFOoHvoip/aLTtBBmZIN/vD/S84YpXNVewMk9EbVGYXubgn4gt3jAQcVqtRpVGNSo+lHZo0qQsdoG5Nh8z2woyWYFOiKlTM1qhquFXlvKhiwXSJBFgZZhAtixVVZhUFIlN2LrEmoIiNUiLXMRJt5wvoNmzRsRzDTLE1H9yqdMUyqx0iDf1wA9XMRUAYZqNZWYGkeCdpUxFu+NJV1f36nwSB3gGwPT33sIxju/0jLcxwhKHUi1YBcxAAkF76h/oHqWOymXqln16AoMKKcyw36iwkW7D8cAoeo5zASavKKN1h9nWCVMDbQZ+KNhjkkVk1BqhVgCNTEG8diJHwOMejUWuI1shSoSpHTq1LpggWPU+87fPHHC3q111MvKIfqUlWJC+fE+NxgBleqXr0wrAoqGkTUYB9QYXjaHGn54EynFGenTV55jUA50VWE1NJJSLxCHVM7MuG2f4DQqmXQMyle5npkrOm8A3j0xA/AMohCx1FpRTUY9SrpJCsY90AGBsB2nADZXiOtNR1wKTVOiszzy3g6YPVMiCN5x1wniAru6AVgBEsKpK6puom+odxg8+zeWP9mliWWBpIJ94ggg33PkjbDDK1FI0o4IQ6TDK2kiLGLzcfjgHnszQ0UmEseonqMnZcZgngg+rN56j/suN4Bril8YH1zXAuf8Ac+MXTFB4rmT9KqqBYHf5nAEUX774mFT4ROFpqsLwN/vY1RzblvdX8w8/DAMq1YxKkb9/P4Y2uctJi/g/8YG1H032n/jAWfzRWEpmkKpPSrtuBBbbwpnxtgBON8cRayh3RlUo3LDjXzB1oQNPqtpuD64c0c3rLaG5o5jA3929wTAsIgbzivUFrVK/1lLLuhpo7aNJ6gG+0euNQUA7dIGHHD+LO4mpTNLqGkB1qapmYNOwjbANVqsBED8T8cL+I8TNFNbLbUAI1EAnYnSpgSJn98FiqYtBsSPwgfrgDNJVNWm1MyizrAaAQUe3rDBN9p+OAgzuZXMIyoKZqICTzKZsoYqffjusiD29cDrkCyUmou1M1EFSNRYAlVAJV9S7ECAe3pjWa4hmdBL0eT9W762dG0srQFiWBJWDNxMyL4lo8RL1FpgEKQ4DFTpJSNJJ/wAS6iLRb4YDa/SqUkGm+tpIFJxACgXZTpEASbebYaUKzio5cKoZU0lW1AwXJ7CPe/XFf4/7OpyS8N0VBUgVakAzDQAZ2YnSLX2w+o00XTTpTakAphtGkCFBeJ+Rv88ARmqS1KbU2uGWPh4t5GK/k6YpVa9BGCOw5iuqr7oAAJ2BILXWNmmROLGlOANRvAkgAfpgCtwei7szKCSpUnaVYQQY3BAH4DAIM7VNKtQ5lUMxqG4CjpLABemDIMxPw3GOspxWM0U/6hw7ab6OWokxBQTEREmfQYdZb2epIulVhSwaCSepdMGSSSRpHf8A3ODEoX9Pj8sAip5Bvp3ObUUNLydM9FgD3uR+OOshk2WtWXWxVlQozXhiauuI3MBbH0GGwpAEWtbEopA+bevx/gcBVeLZB5rVE1Hm0DqBDG9NlKWQgy6My2PjziLjDNWZayZZ5po2iUgsHosfda46ukqfMd8W2rTgAxB8knGmCrERa4t/PfAVLKgvSoxSzSPSq00CtrVSi1JJYI0H6kGSVIkgdsReyWYrrXCvTZKTsxOqjoBY03M6o+8q/ljFrq1QCI7+RP6746y1QR1ET38fztgLLwaopRo21dvguN444GRy2j738FxmAcY854zWIzVc3EEdp8+Nvhj0bHkntVlKn0zMMlTRJjqpEjYX1Aid8ATmM1JWFLGQdj+8fjiWnmhI7Xvbb5g2/wCPXFeVq6BRzcuw6R/VPPi/XgzKVarD36F7noePH38A/GeGoXm/p2+eEHGGNTOBWZVRFLB6iIVBK6Ckhg8lQT2BGD6j1BfXQ9Ohv+7C3M8FduazV1OshpNOdGn7veCsrBJscAX7NDlglUQAinIVY0nUxYmXIOkENGkWdfgY6tCrJo0ldVp1uYpVkRdEIyppuzIGNQAgD3Z7xjik6NLmoED1EiadZJfSFWLrqUgC21sFpnBRZ6ZekOTTDPNNy2jTAJctfYXn/fAcGrm0A0CqYm55bAqarsOl3VtQTSsao01DF1OOTmswHqafpDMKtNSVTo0kMpZdRPTrgkjbStjclhXzzUygZqf1h0qeVUIntLBoWfXuQMaHFxTqCm1SmrMVuKTaVLkhdTbAswgDvHbABV81U5b1Kr1KWlAEWtR0Ka0Ag9cgFSmjVsNZJtGCjxjXVorTDlHFQFoKqGjUhMi4IDw1hM7zfmlnH5zNU5SkctUJpVdcu2lZVh0qSCLHcXwSvtCpcU0zFFnI1AQT0mADvAnUAO99hgOa/D25tBqlRS3OZk1UwSKZUsKYa+nToYTF9sNKtGpzViuoVo+p0gkgDqhpEfZMwY0+uFOddUqmrKmtKyFFQySrKm7aAdOq8gDucTZvOAoubcIBRDct2XaVCmCrkMG+MXF7YBw1M+P1xDJE/wATgXLZmq6LVGkB1kBlIIB83N8D8RzhUhTBLMB0o7RdbnTMC+5jAHsCRYDc98cKGDbrthTW4gVSqymmwok6wqVJmA0Ad/lP644yfGxVKhWUMaS1dJD2RhItMEyYgYB1pNjacR1HOq5GER9pQColYL6CWR6cHQGuKjqTMiIBnA1T2iqnMikgy5QkdeozBAIYJqkgz5wFkq5gke9O2AszmSqk6u8X9TFsAZriNSW5b0C9MAkaCfe7EB4/kYUUePNWWmdapzGOkNSYE6TB912HyMYBw+YZkBLRK/ZP2vgcF5KpKqNUrp3F/HfFfaqZZDWpNocJHKM6mJABOux/f0wwylRo0rVpkqtgtPbttr27fHAeg+zBBpNeer+C4zEHsaW5L6yD19l0/ZXtJxmAsuPPPaCoRmqtpE/tj0PHn3Ho+kObEFiPgQb4BLUrnVGmCIO5Hm23ofw9cbydZifdGwi+1/UA7YjzdRDVjQzab2WRfbY/wxmXVV3Vh/o7fE4AypVa8RuTv/xiZKjEbx8z/M4WZhpgqGHVDAqhlfn8D+BwVSqpeVn5p+/fb9cADwzgFUU9L1dRDo4Mubo7NeCN1YLFx0i2CF4RVbXzK6l3XSzKkdIYtp0gjbVb/Ks4OWqo91YB9QL29Yx1Vzagmw/NgA83wutUVVqVKbwytrCFXBVgREMR23kG/iQZMnwKsr1GatSc1YOl6RZdSxpa7b61B8CbAaRiVOJiYhfTq/hg+ln7iw/XARU+DVD/AF1UOYphiEIJ5VR6gNjEyRNhsfkNU9m/qqFNSgKaVdrCQHpncCWHQwv4GHf0nvaPgcQnMkdu/YfucANlaNRWrNUCuHpKIWOrS9Wxt/duljtPphWmUzoywypoZcctIV2q61JUyp0shKsDLXBG2LGmZBibHyR5xzWrjzPy9fOAq2UzecJWmpamyluY9chyderTpdViqokEGxlYONcQyIhqtd6IcaG1orICtOojXlmJNoAFhbDrMOWUhTB+XphbxLiqorMSRpHqSTBgQoJN8ANl6Idqz0a6pqamWikxMqskdbQVZSIIUd8DUvZ6otak61Z5aBQeUJNMIF0mWKmCsgwI1NMzGF2Rzq/RnDZlkam5JdR1FSCYZHBJsxiw2X5Msjm1NNYzDEMSTrUaijaoGwKxIvH2DtgM4z7LHMVRVLU1AeWGkmQAAp397TM/Lxjml7OhaqVRUDaQiwqD36aKhkhovpmPXB1TidCmsK3yUt/Dv/zhUvEK8VgmliW1UNSEggjqU6b6rTP+P0wE2dyVcMaiVKVNmporMUJl1LEwpaIYMR5AAwjzeV5XLVq9NWDqVGnqVjULEAA3U6hIi8DxjviVWq6UKlSkzsG6lQaUmVIMVAWkFRcdgR3hkfExXd0qHKaGRyWYKTKySAZibse3YYCzVsk9NGZ6o0hkKnlgsWWSQQu+q3kiO98MeBUF5epNmtYRZSREEkwDMTgLJ8TVVEo8QNgfj3G+wjycb4LWpMqNTVmD6wpIYTNRm2MDee3jAen+xn9S4O+vv8FxmIPYYg0HgR9ZEbfZU9/S+MwFsx5vxQ1Wr1QsH69gZH2b7W3/AJ8Y9Ix5VxPKxnK76TqNVtydpjYeRgFtbg7l9WnR1dTayARFrLEn07XwTQyFRQASpB8gt+syMS1aEX7kzMnz62nBNJiF94x+OA3UyxixUf6Dv/P8cQVMo5kB08/1bfDzg9swQsjsLfz8cZSrl6YZdmAjtYgG/wCOAGqZQwBqA8wv/OMqUGG5JJ7KD++JdR9Z+HwxlQNIkmSDMAfxwELZM6t3j4fvfBlOiRszd+y/LG4MReB6j+AxzTqHue/nAEvw4kA62F9gQB39PhjScOB7t+P/ABjtH6Nh53xHzWg2FpjftgCKWUCjvbycQVYk2t29cKantKVNVWFMhFZtCPqfp94MCAi2m2onEHE+PMKOYaipY0GCsrAAfZMi5kBDqj9sAyAEwLH4DfFb4rxpVrlWD76UZE1KCwI5hmPdhrCYEnbEvEuIsq1msopOFYwk6Wglh1dJ3F/uNHkK+L8Np1HNQI4agNHukBl0vtYFxdlkE7R3wGqWQoJlwylXqKtR/sLzTDAswhiRp1NaO1rYN4KRWytMhuWRKlqYBPRKRLJMW8b4T8EakVpTSFIMtWlT6tkgs0yZIKmRO3bGv6RFCmaWipVo9TI6Oes6pMslwstY942OAubOoIX7R8fDubfzGOWfwbehP8MA8GBWlT6eVNyuotc+Sb7+v+2E+b4lWp1dDutTqK69DDekXAAUwTqMXInbABe1GbCVaZLa4N05oQdOxMmTeLDwdpvxlM49bWDmabxJ00FBgEjcuDG1o8n0x3ks1VGZIfpWNb/9PC+4LayWOoTBvbRGOqHE6oo6WoVGcPpgAz1dQLOxiNJBJ7TGAmzWUyqMtSuYIVVDNq3t1GB73xtbbBCZCg2VXQUamgZkZtUWJJJZIIUHx++BqmV1aQRIJGoEMRtMGDB+fjBjUGZWQlgsAGzREgxAJsYiPGA9M/8AT6qr5XWpBVmDAiYIKrtP87+MZgf/ANNspysq9Me6tUld/tAMR1dpOMwF0x5Z7Q8RdMzWHJqMvMN0ZB+haTj1PEZojwPwGA8eOZcEMqZmGLSppg/7mcGLxAnenW+VI+fInz57HHqnIHgfgP2xhoDwPwGA8VyOafNVcwrvVVKVUKiUlZTefeZOrt7s4dfSdACcupEADSreB6emPT1yqj7K/gMdcgeB+A/bAeW1M4IutXb7n+b9sRnOCbJVkT9g7fjj1QZZR9lfwH7Yw5Rfur+A/bAeWV+Jx9mt+Q9rxAkknGhxBXQgpWIJIMU2/wDOPU/oi/dX8oxn0Rfur+UftgPOv6ThQBTrQB/dn0845HE5JHKrbH7J/cY9H+hr91fyj9sZ9CT7q/lH7YDyZeBUhUqVFp5kNUB1SwghhBgEyJ+OIs9w2m2omnmRraSoKx7gpxAO2gRBPfHr30NPur+Uftjlsgh+wn5R+2A8Wf2do2ijm2nsagjvuC8EdRG3eO2NZ3J1OWEprmKaoNy1NyYAABZ3JiBsLGMe1f0dT+4n5RjX9HU/uJ+UYD5+4Z7OVwGD0+YlQ6tXM0sGvsAzCDJB9CRjvMcLNGk5SnUWASYrsbm2oQIJ7T2kbb49/HDafamg/wBIxHU4PRYQaVM/6BgPB+A5DMUKKBQ7SoJmoSIaTCq1lsY/XDf6dmGImmovtzFv62U+P1x7AeCUT/ZU/wAgx0OEUf7qn+QYDyFqtcgyqCfNYD/6YBzOZqiAVpQbf1x/hR/mce1twaif7Kn+QY03BaJ/sqf5R+2A8NTOOWuKVm/vW8EbcsfHB2VzVQjpCXIupfa87rv/AAx7CfZ7L/3NL8g/bGh7O5f+5pfkH7YBR7EVmag5aJ19jPZe8DGYsOVyCUxFNFQEzCiL/LGYD//Z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788024" y="1052736"/>
            <a:ext cx="4122204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This is part of the </a:t>
            </a:r>
            <a:r>
              <a:rPr lang="en-GB" sz="2400" b="1" dirty="0" err="1" smtClean="0">
                <a:latin typeface="Comic Sans MS" panose="030F0702030302020204" pitchFamily="66" charset="0"/>
              </a:rPr>
              <a:t>Rhind</a:t>
            </a:r>
            <a:r>
              <a:rPr lang="en-GB" sz="2400" b="1" dirty="0" smtClean="0">
                <a:latin typeface="Comic Sans MS" panose="030F0702030302020204" pitchFamily="66" charset="0"/>
              </a:rPr>
              <a:t> papyrus</a:t>
            </a:r>
            <a:r>
              <a:rPr lang="en-GB" sz="2400" dirty="0" smtClean="0">
                <a:latin typeface="Comic Sans MS" panose="030F0702030302020204" pitchFamily="66" charset="0"/>
              </a:rPr>
              <a:t>. 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72922" y="2204864"/>
            <a:ext cx="4105855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It was produced by the </a:t>
            </a:r>
            <a:r>
              <a:rPr lang="en-GB" sz="2400" b="1" dirty="0" smtClean="0">
                <a:latin typeface="Comic Sans MS" panose="030F0702030302020204" pitchFamily="66" charset="0"/>
              </a:rPr>
              <a:t>Ancient Egyptians</a:t>
            </a:r>
            <a:r>
              <a:rPr lang="en-GB" sz="2400" dirty="0" smtClean="0">
                <a:latin typeface="Comic Sans MS" panose="030F0702030302020204" pitchFamily="66" charset="0"/>
              </a:rPr>
              <a:t> about </a:t>
            </a:r>
            <a:r>
              <a:rPr lang="en-GB" sz="2400" b="1" dirty="0" smtClean="0">
                <a:latin typeface="Comic Sans MS" panose="030F0702030302020204" pitchFamily="66" charset="0"/>
              </a:rPr>
              <a:t>1650 BC </a:t>
            </a:r>
            <a:r>
              <a:rPr lang="en-GB" sz="2400" dirty="0" smtClean="0">
                <a:latin typeface="Comic Sans MS" panose="030F0702030302020204" pitchFamily="66" charset="0"/>
              </a:rPr>
              <a:t>– that’s over 3500 years ago!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88024" y="3933056"/>
            <a:ext cx="4105855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It asks </a:t>
            </a:r>
            <a:r>
              <a:rPr lang="en-GB" sz="2400" b="1" dirty="0" smtClean="0">
                <a:latin typeface="Comic Sans MS" panose="030F0702030302020204" pitchFamily="66" charset="0"/>
              </a:rPr>
              <a:t>mathematical questions </a:t>
            </a:r>
            <a:r>
              <a:rPr lang="en-GB" sz="2400" dirty="0" smtClean="0">
                <a:latin typeface="Comic Sans MS" panose="030F0702030302020204" pitchFamily="66" charset="0"/>
              </a:rPr>
              <a:t>about</a:t>
            </a:r>
            <a:r>
              <a:rPr lang="en-GB" sz="2400" b="1" dirty="0" smtClean="0">
                <a:latin typeface="Comic Sans MS" panose="030F0702030302020204" pitchFamily="66" charset="0"/>
              </a:rPr>
              <a:t> triangles </a:t>
            </a:r>
            <a:r>
              <a:rPr lang="en-GB" sz="2400" dirty="0" smtClean="0">
                <a:latin typeface="Comic Sans MS" panose="030F0702030302020204" pitchFamily="66" charset="0"/>
              </a:rPr>
              <a:t>and shows how the Ancient Egyptians would have used mathematics to design the pyramids.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7975" y="91341"/>
            <a:ext cx="8570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Impact" panose="020B0806030902050204" pitchFamily="34" charset="0"/>
              </a:rPr>
              <a:t>Mathematics in Ancient Egypt</a:t>
            </a:r>
            <a:endParaRPr lang="en-GB" sz="48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9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asycalculation.com/funny/numerals/images/egyptian/egyp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19" y="2108000"/>
            <a:ext cx="578780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3418" y="1038761"/>
            <a:ext cx="888082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They used a </a:t>
            </a:r>
            <a:r>
              <a:rPr lang="en-GB" sz="2400" dirty="0">
                <a:latin typeface="Comic Sans MS" panose="030F0702030302020204" pitchFamily="66" charset="0"/>
              </a:rPr>
              <a:t>decimal system </a:t>
            </a:r>
            <a:r>
              <a:rPr lang="en-GB" sz="2400" dirty="0" smtClean="0">
                <a:latin typeface="Comic Sans MS" panose="030F0702030302020204" pitchFamily="66" charset="0"/>
              </a:rPr>
              <a:t>involving </a:t>
            </a:r>
            <a:r>
              <a:rPr lang="en-GB" sz="2400" dirty="0">
                <a:latin typeface="Comic Sans MS" panose="030F0702030302020204" pitchFamily="66" charset="0"/>
              </a:rPr>
              <a:t>seven different symbols. </a:t>
            </a:r>
          </a:p>
        </p:txBody>
      </p:sp>
      <p:sp>
        <p:nvSpPr>
          <p:cNvPr id="6" name="Rectangle 5"/>
          <p:cNvSpPr/>
          <p:nvPr/>
        </p:nvSpPr>
        <p:spPr>
          <a:xfrm>
            <a:off x="173418" y="169462"/>
            <a:ext cx="888082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 Ancient Egyptians really excelled in medicine and applied mathematics.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936779" y="2107999"/>
            <a:ext cx="3117465" cy="4608513"/>
            <a:chOff x="5936779" y="1971596"/>
            <a:chExt cx="3207221" cy="4881321"/>
          </a:xfrm>
        </p:grpSpPr>
        <p:pic>
          <p:nvPicPr>
            <p:cNvPr id="1028" name="Picture 4" descr="https://encrypted-tbn2.gstatic.com/images?q=tbn:ANd9GcSyu-9N94P25RNSvUk9p8re4voZM5Bq7DuoAuHISVAxWKLgfuqX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36779" y="1971596"/>
              <a:ext cx="3207221" cy="48813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6253119" y="2636912"/>
              <a:ext cx="2574540" cy="35394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dirty="0" smtClean="0">
                  <a:latin typeface="Comic Sans MS" panose="030F0702030302020204" pitchFamily="66" charset="0"/>
                </a:rPr>
                <a:t>Make notes to help you remember these.</a:t>
              </a:r>
            </a:p>
            <a:p>
              <a:pPr algn="ctr"/>
              <a:endParaRPr lang="en-GB" sz="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GB" sz="2400" dirty="0" smtClean="0">
                  <a:latin typeface="Comic Sans MS" panose="030F0702030302020204" pitchFamily="66" charset="0"/>
                </a:rPr>
                <a:t>Then use your notes to work out what the numbers on the next slide are.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607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0300" y="116632"/>
            <a:ext cx="8744187" cy="64807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http://image.wistatutor.com/content/feed/u2230/egypt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45" y="2276872"/>
            <a:ext cx="6844923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4.bp.blogspot.com/-gFVe_NaZbjQ/UJUuEAhBGBI/AAAAAAAAAwA/98iGfLuyUoI/s1600/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45" y="349458"/>
            <a:ext cx="6336704" cy="19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240459" y="692696"/>
            <a:ext cx="1580014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508104" y="2492896"/>
            <a:ext cx="2260492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508104" y="4581128"/>
            <a:ext cx="2260492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20300" y="954275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1)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751" y="287935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2)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751" y="4967590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3)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09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0300" y="116632"/>
            <a:ext cx="8744187" cy="64807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http://image.wistatutor.com/content/feed/u2230/egypt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872"/>
            <a:ext cx="6844923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4.bp.blogspot.com/-gFVe_NaZbjQ/UJUuEAhBGBI/AAAAAAAAAwA/98iGfLuyUoI/s1600/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92" y="349458"/>
            <a:ext cx="6336704" cy="19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88224" y="959222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= 1,572</a:t>
            </a:r>
            <a:endParaRPr lang="en-GB" sz="4000" b="1" dirty="0"/>
          </a:p>
        </p:txBody>
      </p:sp>
      <p:sp>
        <p:nvSpPr>
          <p:cNvPr id="5" name="Rectangle 4"/>
          <p:cNvSpPr/>
          <p:nvPr/>
        </p:nvSpPr>
        <p:spPr>
          <a:xfrm>
            <a:off x="6588224" y="548680"/>
            <a:ext cx="2304256" cy="14401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198876" y="2492896"/>
            <a:ext cx="2304256" cy="14401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198876" y="4653136"/>
            <a:ext cx="2304256" cy="14401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77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049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103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M Howard</cp:lastModifiedBy>
  <cp:revision>9</cp:revision>
  <dcterms:created xsi:type="dcterms:W3CDTF">2013-11-24T16:26:12Z</dcterms:created>
  <dcterms:modified xsi:type="dcterms:W3CDTF">2013-11-25T14:37:51Z</dcterms:modified>
</cp:coreProperties>
</file>