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1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0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9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81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49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1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4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56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91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5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82801-0562-4E86-8433-E0F0AE1745BC}" type="datetimeFigureOut">
              <a:rPr lang="en-GB" smtClean="0"/>
              <a:t>19/11/2013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0774-1E8B-44BC-AAF7-9AE1212BB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90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10193" y="3076628"/>
            <a:ext cx="7488832" cy="3628166"/>
            <a:chOff x="-684584" y="2780928"/>
            <a:chExt cx="7152668" cy="3905201"/>
          </a:xfrm>
        </p:grpSpPr>
        <p:grpSp>
          <p:nvGrpSpPr>
            <p:cNvPr id="5" name="Group 4"/>
            <p:cNvGrpSpPr/>
            <p:nvPr/>
          </p:nvGrpSpPr>
          <p:grpSpPr>
            <a:xfrm>
              <a:off x="-684584" y="2780928"/>
              <a:ext cx="7140595" cy="3895717"/>
              <a:chOff x="1115616" y="2492896"/>
              <a:chExt cx="7140595" cy="3895717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3381382" y="2492896"/>
                <a:ext cx="4874829" cy="3888693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115616" y="2499920"/>
                <a:ext cx="4874829" cy="3888693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Oval 5"/>
            <p:cNvSpPr/>
            <p:nvPr/>
          </p:nvSpPr>
          <p:spPr>
            <a:xfrm>
              <a:off x="1593255" y="2797436"/>
              <a:ext cx="4874829" cy="3888693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94436" y="897093"/>
            <a:ext cx="784887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Venn diagrams </a:t>
            </a:r>
            <a:r>
              <a:rPr lang="en-GB" sz="2800" dirty="0" smtClean="0">
                <a:latin typeface="Comic Sans MS" panose="030F0702030302020204" pitchFamily="66" charset="0"/>
              </a:rPr>
              <a:t>are used to compare and contrast information.</a:t>
            </a:r>
          </a:p>
          <a:p>
            <a:pPr algn="ctr"/>
            <a:endParaRPr lang="en-GB" sz="9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Whatever is common to the groups gets put in the overlapping section.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Howards\AppData\Local\Microsoft\Windows\Temporary Internet Files\Content.IE5\GDODH86D\MC9000574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71763"/>
            <a:ext cx="2088232" cy="119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owards\AppData\Local\Microsoft\Windows\Temporary Internet Files\Content.IE5\GDODH86D\MC9003319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521" y="2671763"/>
            <a:ext cx="1431516" cy="157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740371" y="3614570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l</a:t>
            </a:r>
            <a:r>
              <a:rPr lang="en-GB" sz="2800" dirty="0" smtClean="0">
                <a:latin typeface="Comic Sans MS" panose="030F0702030302020204" pitchFamily="66" charset="0"/>
              </a:rPr>
              <a:t>ive in water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5947" y="4629101"/>
            <a:ext cx="181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</a:t>
            </a:r>
            <a:r>
              <a:rPr lang="en-GB" sz="2800" dirty="0" smtClean="0">
                <a:latin typeface="Comic Sans MS" panose="030F0702030302020204" pitchFamily="66" charset="0"/>
              </a:rPr>
              <a:t>ave fins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43211" y="5301208"/>
            <a:ext cx="181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c</a:t>
            </a:r>
            <a:r>
              <a:rPr lang="en-GB" sz="2800" dirty="0" smtClean="0">
                <a:latin typeface="Comic Sans MS" panose="030F0702030302020204" pitchFamily="66" charset="0"/>
              </a:rPr>
              <a:t>an swim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9150" y="3727420"/>
            <a:ext cx="181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</a:t>
            </a:r>
            <a:r>
              <a:rPr lang="en-GB" sz="2800" dirty="0" smtClean="0">
                <a:latin typeface="Comic Sans MS" panose="030F0702030302020204" pitchFamily="66" charset="0"/>
              </a:rPr>
              <a:t>ave hair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8032" y="4613764"/>
            <a:ext cx="181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l</a:t>
            </a:r>
            <a:r>
              <a:rPr lang="en-GB" sz="2800" dirty="0" smtClean="0">
                <a:latin typeface="Comic Sans MS" panose="030F0702030302020204" pitchFamily="66" charset="0"/>
              </a:rPr>
              <a:t>ive birth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9150" y="5347374"/>
            <a:ext cx="1817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breathe air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41197" y="3602377"/>
            <a:ext cx="181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l</a:t>
            </a:r>
            <a:r>
              <a:rPr lang="en-GB" sz="2800" dirty="0" smtClean="0">
                <a:latin typeface="Comic Sans MS" panose="030F0702030302020204" pitchFamily="66" charset="0"/>
              </a:rPr>
              <a:t>ay eggs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56176" y="4347101"/>
            <a:ext cx="1817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</a:t>
            </a:r>
            <a:r>
              <a:rPr lang="en-GB" sz="2800" dirty="0" smtClean="0">
                <a:latin typeface="Comic Sans MS" panose="030F0702030302020204" pitchFamily="66" charset="0"/>
              </a:rPr>
              <a:t>ave scales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0112" y="5385615"/>
            <a:ext cx="1817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breathe water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2" y="160337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atin typeface="Comic Sans MS" panose="030F0702030302020204" pitchFamily="66" charset="0"/>
              </a:rPr>
              <a:t>Venn Diagrams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data:image/jpeg;base64,/9j/4AAQSkZJRgABAQAAAQABAAD/2wCEAAkGBwgHBgkIBwgKCgkLDRYPDQwMDRsUFRAWIB0iIiAdHx8kKDQsJCYxJx8fLT0tMTU3Ojo6Iys/RD84QzQ5OjcBCgoKDQwNGg8PGjclHyU3Nzc3Nzc3Nzc3Nzc3Nzc3Nzc3Nzc3Nzc3Nzc3Nzc3Nzc3Nzc3Nzc3Nzc3Nzc3Nzc3N//AABEIALoAhQMBIgACEQEDEQH/xAAbAAABBQEBAAAAAAAAAAAAAAACAAEDBAUGB//EADsQAAIBAwMCBAMFBwMEAwAAAAECAwAEERIhMQVBE1FhcQYigRQjMpGhB0JSscHR8CQz8RWCkuElU3L/xAAZAQADAQEBAAAAAAAAAAAAAAAAAQMCBAX/xAAiEQACAgMBAAICAwAAAAAAAAAAAQIRAxIhMSJBBGEjMlH/2gAMAwEAAhEDEQA/AOIpUWMUsZrzztBpYowKfFAwMUSoXYKoyT5U4XJxnHqaluoxbwLH4yiWUZ0oPmA9ff2rUVZictSveN4VsWhbW42PpisNrl5SqN4pK5OS2VHfitJZxGkyuc7BM5yR8239RWcc/ZLiVtJDP4YbsQd/5V0wikc0m2A908p+RiHjAw38Q9ant7yZl8OaclZBwB8308jVWOZIlH+mifI5LbirFtLbyuCbMEqPxRyHI+hrTMk0F9eWE7RzgyR8E85Ho1btp18qv3bNIuBlJUyV/wC4c/UVVt1tRhisgHB8QBhj35oupWttEiyxQpqx8rYx775rDpjLJltrws0BSOQ7lQ3P0O9QFcc81itcaHwyoqnYkH+nn7VsxzRzhRENRx82nzz6+lSnj+0Wx5Ppj01PTipHQNppqkApUAAaQFERSA3pCoQFLFGKVAxkU6WIJUgbMB37U1vbi3SWaVAWRSxz+W58962+mWaCwkvJ3AjVcAHbvuaoxyJc9F6qQVD/AGhNXomkn+Qq0PDmn1nHMzGGcLkscc+QNBI3/wAakQ31SFv0FXbdBcMUxgvLoA8lOf7VJJ08rbKsg0hWbDY2O5q2yRNJsxlXLfTmuj6NaCSFX8CGc5xhmKt9CB/SqDWQQArhgNzg7gVaQXsEhKRRMoGx06sD60pSsejNWa0jjfKWRTOzI7KV+hwCKo9Wtj4JZJGQfwIduP8APOpQbi40r96kL8qQSufMbZAqG86W6wCazlZ1HKjOVPPekmKjn3fKaTknOd881LasdagKzHtoGTn2qOdmZySSd+as2EasxMsojB/j4x5n0H1qv0ZOgCBVGDk5IOTTirkkDL0yOeWALM0zB2U87Dkfy9MVTzXHkVSOvE7iFSpUqwUFp3pBaPG9KsgD3ogN6QG9PQBpR3iwWawMciXTnB4G/NYNjd+Et/atj75gxwMbgce29WrvVJbpHHjfJZjvjH/NUrawSDodxK+BI4+UE7gb7fXauqK4ccuSZX6dGkmuQHBD4/XFdb0i28bpia0DujMG2753/lWJ8PWUcsKy6fn+XJ7nGK7DpNukNzPG86R+L84XPB/zFZl1l4pJGeOka2j+6GHQ5I8zjbFWbT4bETahGD6Hg/Suus7W2dVV3RsYHIrYjtI9AUDPlWdWzTaPNuq9FuRHqgG3ZUUDT7DGKx16VdSW5uEVppF+WYI+HHke3+ZFevyw20K6rho0TuWIFch8R2vRy7XNl1FLe6x+JXADelPVoXxPL7u3WTKO8iT6sMjrj+ntWWGa2mZRI6L+8qsAW9D6V3NwI+o3ZdHBmQ6mwuSNhkjzG3odzXJfESC1u9I0s2M5HDb81SErdEskUlZrwdXnuolgdPuJMsDjGHH8tv6VLp9Kh6A8c0AXUDFyq5wQ3f6f3q2R+dSz8kbwO4kRFKjIpVGyw5FMRipDQEUhiFLFOtEBQAUUImjkTGXKkD5uKyOoo1uZYnJfWQjAcADHFay5U5HI3FPfxiVxOUyhXVjtnGP6VbHP6ITh2y90WB4uhw3qKBrXQx/hYViXdsGkd2nmlkO5wcCuv6SLMfCBmndIsyuMswXON8flUn/R0tZVkhthMcYIydyedvI1R8HFWq+ziLDqT21wrw3UoCEcfhHvXrnwz1VruwDDLlRuax+n/D8MyOtx0aDw3A8TY6mx9a2PhfpMVrPdRW5eOHWUEYOOO5757Z2p1b4HUunE/Gd9eX3U2s4mkbcAIuwB7fmayrSwn+3PZXdtKrLnPy54z6jPB2zXqKdLiHUZrdnZBNhoM4OSBgrk757+oJ8jVifoVxJsJIUB21iPDfnRqD7RxHR+nN9qEjxRjkpOE0kgcgg8f8+WTyX7Q+mYupb6M5iXSq6eG3xt9c16xNa2ccI6fOFmihy8wk3UnGw9znOPL3Fcx+0jpDHovTo40zJcuxIGBjSmfy5/SiC7ZjIeVWIls3imLAxtuMHbyNdWG1AMODuKwOl2iSQ4m+Vg2FHnW/jG3lWM7RrAvRUqalXOXJSKYiixvSpDAxT09KgBCiacxxqH3jVskUNORkYIyPKtRdOxNWjr/gSOG7sLmOS3R7V8Sxo6ghCdiN/atK3kewLI48SJPwvkZUeRB5x51zvwNcNYdRFvLL/p7pHjhjzwVGr+4rortYzchiA4xsWFdd3BMhF/IuxdYlnQrYW8krf/AGSLojX1JPP0/TmrfQ4ikg1FiW3Yk8k7k/nVOKRgnyYG21cKOufEXRrgveq2jOkal2/OsKXStHqV5DG4ZJUV1O5VtxtVaS2zFojv7xI8f7ZmLD8z8361wtknxD8U3Ud6b+W06cjD5U21kc/5xXZXsoCBPECyn8IHJrTYVRWnsIb1VtZm8RA3yJpCgE8naqf7RrhLTqPw/ZtCXBt5iSBkJ+Bcn9avWKSJ1C38Q4GsE1Q/aHdwnrZJ5it1jHuTq/qKcKUG2RzNuSSOAurJLWZY9QYxg8cAnn61HRudblj3ocVyylsy0Y6obFKjFKsmiXFMwqUrQMtZs0R4pUWKbFAqGpYp6VMKK73HUEvrQ27Iv2OQSb4BYk8e2K7db0SLHMM6XAZc+VcgILcM0kkP3x/e1FfzxXWz6rP4PsLmSIagzggckZPFdKey4c9OL6ajIl1CJIbp7eQDsoYH3BqtrdBi/wCrER+lqmP1zVLpd9BOiyRyZTOCDyp9a6uzhtXRWYKx9RSiXjPXplLLa3qrF9qv7hRsoUeEg/8AED+da1jBBYWzeBAqFhuTuT7k1f026r+FR5bVk9T6hGGaCI/Pj8q3TFLJt6Z9zePJfxxxjU7HYDtXH/EFw0/VboMxbEpBJ5JBxXTfBt/H1L4lufCXMNupJkPLHFcXdyeLeTydnkZh9TmlljrBfslCW8n+iHFLFFSxXMWEBTUYFKgZaIoStS0xFTNEDLQGp2FNFbtPJpXYD8TeQrUU26Qm0lbIOTgc1BeXcdouAcyEdt8UfV763siY4Tk4wWPNc1NOZt8kjPc12Y8GvZEY/kQZowdYlDYch/LUOK6S/wDiuTrHSYrB7YxNCNyu6muKEWVyo3Hatz4a6jDZ3H+tUtAwwxAyVPniqyXHQONu7JrWZoH1IxUnnfmr467fW/8AtTbeR3rK+IJbOC4W46fcxTW0p/dbdD5EdqzjeB+CDUtWZ2VnQ3HxV1V10tOf+zb+9Z/TutXMXUWuLudioicBRwWI2rMM2ak6dD9tv4rfsx+b0FOPDMundfsxdrXpPXepSKRGlu7Anvsa5q0mjvLUXVuS8Z5GN19675EgtPg7q9tAFHiWrqN8cgivLegTtYTMjbhDpYfxJwarOCnBCxcm4myBTipZ4fCfA+ZDureYoAK8+SadM6l0Qp6VPSHRapjR4qeN/slvJeC3a5mU6ba3BxrfzPko70oRc5UhTmoq2V+pdYt+h2SxNZNLNKAxlYgYz2AO+1cm3xRcrJLHHIfBc9tiB785o5+nS39xc9Q671EMI2+/ki3AbtEh4LfoK58QCSSQqdCKpYZOduwr1IxUVSPNk3J2ya4kE0pYyu4PDNzSUMqkg7elVNLDcEEDkVqdLgt7rCy3y2zKp+Xw2kLnsAP/AH2pyaStgo2NaXDBlACnLY4q4sZdnaLhW0nHGay2do2YlcoSULD94cHFFZ3wsM6Ml2DKwAwCpGMEHvR6NTnHwK9tsOSMnPbyPlVArKn4Sa2ZREYIR43izMSXwxI7YPGx529qjmj0k8MPShBKSbtGYtxcDbUfrWx0Lqo6bI80kPiyEYU6sYqmQufwiksYJ/DQ0mJSZrT/ABDf3fyGRlizkoG2NVoH0XSMTscg575qONNIxpP0FNJE8siYBGNhRyqHDbdOjq+k30ZKW16R4RPh5P7vkaie9tV6hLZ6yJFOFzw1YK3DQh43+c8Ejv5VceW0NkWaExTHTqkznUc/pU5QjP07p/xrbw2qVD1a/wCmW0sf2VpWjdAwbHNPXI8E0/DK/IhRrRWrMjSynw4lGWZhwKxesfFEMNu9n05sMcoJjvoU8n3PHpWL1H4nub64uDkx28x0LGG2jQcD3xXOlvnbB2zXXjwxxrnpyTySye+Fy5vXltILNQY7eDLKuc6mPLH1qBCAW05wRvUfOT6UwOHX86qYJIsHOe9NFI9vLrEeVHlyPalGQPzJqQKN88nigCaXqLNNA8Q8RoyDhhhTg5ww/wA5roZun2PxM1x1C3TwOpOdctiX5UDGUPc+lcrGpQFgNs7+tXLWUg5jkKMDlGB3Q+lTnBv5J0zePJp6rRUmiktZGWJjleQ3cedS2t5CYn8csJMfKB+6fbvWx1CT/rVq13oVOo24LTKowJl7sB/EOSPrWIYY7gaj8reYrUJWuhkUb54zQsrm1fZ5Yc//AJI/mK0V+zgD72MfUVzDQzQYzho/4v71as7aCaR0YaZFPcnf6UNFsWWb+ETc+0DWdH4RwMjeqr32ZdDAoePLNVnskRwWEKY8o/8A3Uk8phgBV4xjcZiGMVlUzqm8sP7LwiuLjS5wRpQbnHNVY7q5kWSVB92jDOrjJ4qOJ5r2Yqzt4Q3PbI+la3UYI7XpFpaRDDSs0znz3wKbdNJHLLecd34ZsSXE4J1/MuxBPFKpY4JdAKqM9yO9Kt2cZng0u9ADxRA4oKBjyoXJ1ZPPA9KJWNCp1Oc+eaAD4U+m1S6vw1E+BE2OeaSsNBzzmgRc+UxkHiqgYxyAjtzU6OGjxvn3qqSS2BQCNK1ufnVo20yodSk1ULGOUkDSpOwHb0oMFSCnI3FSTDVGrR/Nnf8AvR9iLlvKCMdu9QyJJEVICOq/hbcMB71BbSFdjtV+3nRQ6SoWRwBleRvn9eKTDqdjm4MkasYmRjxj7zbzxtVdh9pfQVLJ3djj8hTyN9myVGFIJANP42dK4AAGdQ5zSSOvNlcscfl6TRoEBCL7Cn60zJeJAx/2Y1T9M/1q58NQi86pBHJ/to3iP7KM1ldRn+1dSuLgcSSFh7dqmneSv8DI6wQiSRTFFwDSqvmlVjjooDk0s4pjs5pedBsJTTxnBY+VRoe1EhxqoANz8hpIdiPMUBPNOp2+lAEsTYWhzh/egzgGn8qADkkxgDntRRyMGyGxn9DULAYz3p4yCMedABsxLZ04YcgcH2qZJicDO1CGMiKpA1jJBOdjtn88VCx0MdPn3oEW5Jn0feIdYXCZ7ev+edFpeGLMqadXbuNu/wBMVBPdyTKElwQNwcd+P6ChaWWQDWxIAwMntQBq9KuhbRX7g4Y2zKp9SQKz4Qpb5uM9qiWQqjAfvUy7KoPc1lRptlJO0kXJdGRjJ2pUMkDscrgDt601LZCa/RQk5Boad/wimrZkbg04PNM3NIUAP50lpdjSWgByafVQ01ABk7UceMVFRx8GgCZSPbjeopBgnBzii70J4NAC0syh8bDYnyNHpKopJG+4qIE4IzsRvTdqADzlQKM8D2qJOTUnlQI1YgrRrrDcdqVR25ITYmlXJJdLJ8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LoAhQMBIgACEQEDEQH/xAAbAAABBQEBAAAAAAAAAAAAAAACAAEDBAUGB//EADsQAAIBAwMCBAMFBwMEAwAAAAECAwAEERIhMQVBE1FhcQYigRQjMpGhB0JSscHR8CQz8RWCkuElU3L/xAAZAQADAQEBAAAAAAAAAAAAAAAAAQMCBAX/xAAiEQACAgMBAAICAwAAAAAAAAAAAQIRAxIhMSJBBGEjMlH/2gAMAwEAAhEDEQA/AOIpUWMUsZrzztBpYowKfFAwMUSoXYKoyT5U4XJxnHqaluoxbwLH4yiWUZ0oPmA9ff2rUVZictSveN4VsWhbW42PpisNrl5SqN4pK5OS2VHfitJZxGkyuc7BM5yR8239RWcc/ZLiVtJDP4YbsQd/5V0wikc0m2A908p+RiHjAw38Q9ant7yZl8OaclZBwB8308jVWOZIlH+mifI5LbirFtLbyuCbMEqPxRyHI+hrTMk0F9eWE7RzgyR8E85Ho1btp18qv3bNIuBlJUyV/wC4c/UVVt1tRhisgHB8QBhj35oupWttEiyxQpqx8rYx775rDpjLJltrws0BSOQ7lQ3P0O9QFcc81itcaHwyoqnYkH+nn7VsxzRzhRENRx82nzz6+lSnj+0Wx5Ppj01PTipHQNppqkApUAAaQFERSA3pCoQFLFGKVAxkU6WIJUgbMB37U1vbi3SWaVAWRSxz+W58962+mWaCwkvJ3AjVcAHbvuaoxyJc9F6qQVD/AGhNXomkn+Qq0PDmn1nHMzGGcLkscc+QNBI3/wAakQ31SFv0FXbdBcMUxgvLoA8lOf7VJJ08rbKsg0hWbDY2O5q2yRNJsxlXLfTmuj6NaCSFX8CGc5xhmKt9CB/SqDWQQArhgNzg7gVaQXsEhKRRMoGx06sD60pSsejNWa0jjfKWRTOzI7KV+hwCKo9Wtj4JZJGQfwIduP8APOpQbi40r96kL8qQSufMbZAqG86W6wCazlZ1HKjOVPPekmKjn3fKaTknOd881LasdagKzHtoGTn2qOdmZySSd+as2EasxMsojB/j4x5n0H1qv0ZOgCBVGDk5IOTTirkkDL0yOeWALM0zB2U87Dkfy9MVTzXHkVSOvE7iFSpUqwUFp3pBaPG9KsgD3ogN6QG9PQBpR3iwWawMciXTnB4G/NYNjd+Et/atj75gxwMbgce29WrvVJbpHHjfJZjvjH/NUrawSDodxK+BI4+UE7gb7fXauqK4ccuSZX6dGkmuQHBD4/XFdb0i28bpia0DujMG2753/lWJ8PWUcsKy6fn+XJ7nGK7DpNukNzPG86R+L84XPB/zFZl1l4pJGeOka2j+6GHQ5I8zjbFWbT4bETahGD6Hg/Suus7W2dVV3RsYHIrYjtI9AUDPlWdWzTaPNuq9FuRHqgG3ZUUDT7DGKx16VdSW5uEVppF+WYI+HHke3+ZFevyw20K6rho0TuWIFch8R2vRy7XNl1FLe6x+JXADelPVoXxPL7u3WTKO8iT6sMjrj+ntWWGa2mZRI6L+8qsAW9D6V3NwI+o3ZdHBmQ6mwuSNhkjzG3odzXJfESC1u9I0s2M5HDb81SErdEskUlZrwdXnuolgdPuJMsDjGHH8tv6VLp9Kh6A8c0AXUDFyq5wQ3f6f3q2R+dSz8kbwO4kRFKjIpVGyw5FMRipDQEUhiFLFOtEBQAUUImjkTGXKkD5uKyOoo1uZYnJfWQjAcADHFay5U5HI3FPfxiVxOUyhXVjtnGP6VbHP6ITh2y90WB4uhw3qKBrXQx/hYViXdsGkd2nmlkO5wcCuv6SLMfCBmndIsyuMswXON8flUn/R0tZVkhthMcYIydyedvI1R8HFWq+ziLDqT21wrw3UoCEcfhHvXrnwz1VruwDDLlRuax+n/D8MyOtx0aDw3A8TY6mx9a2PhfpMVrPdRW5eOHWUEYOOO5757Z2p1b4HUunE/Gd9eX3U2s4mkbcAIuwB7fmayrSwn+3PZXdtKrLnPy54z6jPB2zXqKdLiHUZrdnZBNhoM4OSBgrk757+oJ8jVifoVxJsJIUB21iPDfnRqD7RxHR+nN9qEjxRjkpOE0kgcgg8f8+WTyX7Q+mYupb6M5iXSq6eG3xt9c16xNa2ccI6fOFmihy8wk3UnGw9znOPL3Fcx+0jpDHovTo40zJcuxIGBjSmfy5/SiC7ZjIeVWIls3imLAxtuMHbyNdWG1AMODuKwOl2iSQ4m+Vg2FHnW/jG3lWM7RrAvRUqalXOXJSKYiixvSpDAxT09KgBCiacxxqH3jVskUNORkYIyPKtRdOxNWjr/gSOG7sLmOS3R7V8Sxo6ghCdiN/atK3kewLI48SJPwvkZUeRB5x51zvwNcNYdRFvLL/p7pHjhjzwVGr+4rortYzchiA4xsWFdd3BMhF/IuxdYlnQrYW8krf/AGSLojX1JPP0/TmrfQ4ikg1FiW3Yk8k7k/nVOKRgnyYG21cKOufEXRrgveq2jOkal2/OsKXStHqV5DG4ZJUV1O5VtxtVaS2zFojv7xI8f7ZmLD8z8361wtknxD8U3Ud6b+W06cjD5U21kc/5xXZXsoCBPECyn8IHJrTYVRWnsIb1VtZm8RA3yJpCgE8naqf7RrhLTqPw/ZtCXBt5iSBkJ+Bcn9avWKSJ1C38Q4GsE1Q/aHdwnrZJ5it1jHuTq/qKcKUG2RzNuSSOAurJLWZY9QYxg8cAnn61HRudblj3ocVyylsy0Y6obFKjFKsmiXFMwqUrQMtZs0R4pUWKbFAqGpYp6VMKK73HUEvrQ27Iv2OQSb4BYk8e2K7db0SLHMM6XAZc+VcgILcM0kkP3x/e1FfzxXWz6rP4PsLmSIagzggckZPFdKey4c9OL6ajIl1CJIbp7eQDsoYH3BqtrdBi/wCrER+lqmP1zVLpd9BOiyRyZTOCDyp9a6uzhtXRWYKx9RSiXjPXplLLa3qrF9qv7hRsoUeEg/8AED+da1jBBYWzeBAqFhuTuT7k1f026r+FR5bVk9T6hGGaCI/Pj8q3TFLJt6Z9zePJfxxxjU7HYDtXH/EFw0/VboMxbEpBJ5JBxXTfBt/H1L4lufCXMNupJkPLHFcXdyeLeTydnkZh9TmlljrBfslCW8n+iHFLFFSxXMWEBTUYFKgZaIoStS0xFTNEDLQGp2FNFbtPJpXYD8TeQrUU26Qm0lbIOTgc1BeXcdouAcyEdt8UfV763siY4Tk4wWPNc1NOZt8kjPc12Y8GvZEY/kQZowdYlDYch/LUOK6S/wDiuTrHSYrB7YxNCNyu6muKEWVyo3Hatz4a6jDZ3H+tUtAwwxAyVPniqyXHQONu7JrWZoH1IxUnnfmr467fW/8AtTbeR3rK+IJbOC4W46fcxTW0p/dbdD5EdqzjeB+CDUtWZ2VnQ3HxV1V10tOf+zb+9Z/TutXMXUWuLudioicBRwWI2rMM2ak6dD9tv4rfsx+b0FOPDMundfsxdrXpPXepSKRGlu7Anvsa5q0mjvLUXVuS8Z5GN19675EgtPg7q9tAFHiWrqN8cgivLegTtYTMjbhDpYfxJwarOCnBCxcm4myBTipZ4fCfA+ZDureYoAK8+SadM6l0Qp6VPSHRapjR4qeN/slvJeC3a5mU6ba3BxrfzPko70oRc5UhTmoq2V+pdYt+h2SxNZNLNKAxlYgYz2AO+1cm3xRcrJLHHIfBc9tiB785o5+nS39xc9Q671EMI2+/ki3AbtEh4LfoK58QCSSQqdCKpYZOduwr1IxUVSPNk3J2ya4kE0pYyu4PDNzSUMqkg7elVNLDcEEDkVqdLgt7rCy3y2zKp+Xw2kLnsAP/AH2pyaStgo2NaXDBlACnLY4q4sZdnaLhW0nHGay2do2YlcoSULD94cHFFZ3wsM6Ml2DKwAwCpGMEHvR6NTnHwK9tsOSMnPbyPlVArKn4Sa2ZREYIR43izMSXwxI7YPGx529qjmj0k8MPShBKSbtGYtxcDbUfrWx0Lqo6bI80kPiyEYU6sYqmQufwiksYJ/DQ0mJSZrT/ABDf3fyGRlizkoG2NVoH0XSMTscg575qONNIxpP0FNJE8siYBGNhRyqHDbdOjq+k30ZKW16R4RPh5P7vkaie9tV6hLZ6yJFOFzw1YK3DQh43+c8Ejv5VceW0NkWaExTHTqkznUc/pU5QjP07p/xrbw2qVD1a/wCmW0sf2VpWjdAwbHNPXI8E0/DK/IhRrRWrMjSynw4lGWZhwKxesfFEMNu9n05sMcoJjvoU8n3PHpWL1H4nub64uDkx28x0LGG2jQcD3xXOlvnbB2zXXjwxxrnpyTySye+Fy5vXltILNQY7eDLKuc6mPLH1qBCAW05wRvUfOT6UwOHX86qYJIsHOe9NFI9vLrEeVHlyPalGQPzJqQKN88nigCaXqLNNA8Q8RoyDhhhTg5ww/wA5roZun2PxM1x1C3TwOpOdctiX5UDGUPc+lcrGpQFgNs7+tXLWUg5jkKMDlGB3Q+lTnBv5J0zePJp6rRUmiktZGWJjleQ3cedS2t5CYn8csJMfKB+6fbvWx1CT/rVq13oVOo24LTKowJl7sB/EOSPrWIYY7gaj8reYrUJWuhkUb54zQsrm1fZ5Yc//AJI/mK0V+zgD72MfUVzDQzQYzho/4v71as7aCaR0YaZFPcnf6UNFsWWb+ETc+0DWdH4RwMjeqr32ZdDAoePLNVnskRwWEKY8o/8A3Uk8phgBV4xjcZiGMVlUzqm8sP7LwiuLjS5wRpQbnHNVY7q5kWSVB92jDOrjJ4qOJ5r2Yqzt4Q3PbI+la3UYI7XpFpaRDDSs0znz3wKbdNJHLLecd34ZsSXE4J1/MuxBPFKpY4JdAKqM9yO9Kt2cZng0u9ADxRA4oKBjyoXJ1ZPPA9KJWNCp1Oc+eaAD4U+m1S6vw1E+BE2OeaSsNBzzmgRc+UxkHiqgYxyAjtzU6OGjxvn3qqSS2BQCNK1ufnVo20yodSk1ULGOUkDSpOwHb0oMFSCnI3FSTDVGrR/Nnf8AvR9iLlvKCMdu9QyJJEVICOq/hbcMB71BbSFdjtV+3nRQ6SoWRwBleRvn9eKTDqdjm4MkasYmRjxj7zbzxtVdh9pfQVLJ3djj8hTyN9myVGFIJANP42dK4AAGdQ5zSSOvNlcscfl6TRoEBCL7Cn60zJeJAx/2Y1T9M/1q58NQi86pBHJ/to3iP7KM1ldRn+1dSuLgcSSFh7dqmneSv8DI6wQiSRTFFwDSqvmlVjjooDk0s4pjs5pedBsJTTxnBY+VRoe1EhxqoANz8hpIdiPMUBPNOp2+lAEsTYWhzh/egzgGn8qADkkxgDntRRyMGyGxn9DULAYz3p4yCMedABsxLZ04YcgcH2qZJicDO1CGMiKpA1jJBOdjtn88VCx0MdPn3oEW5Jn0feIdYXCZ7ev+edFpeGLMqadXbuNu/wBMVBPdyTKElwQNwcd+P6ChaWWQDWxIAwMntQBq9KuhbRX7g4Y2zKp9SQKz4Qpb5uM9qiWQqjAfvUy7KoPc1lRptlJO0kXJdGRjJ2pUMkDscrgDt601LZCa/RQk5Boad/wimrZkbg04PNM3NIUAP50lpdjSWgByafVQ01ABk7UceMVFRx8GgCZSPbjeopBgnBzii70J4NAC0syh8bDYnyNHpKopJG+4qIE4IzsRvTdqADzlQKM8D2qJOTUnlQI1YgrRrrDcdqVR25ITYmlXJJdLJ8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93" y="160337"/>
            <a:ext cx="2147859" cy="282537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765"/>
            <a:ext cx="2141029" cy="285949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641972" y="2060848"/>
            <a:ext cx="7560840" cy="4320480"/>
            <a:chOff x="-684584" y="2780928"/>
            <a:chExt cx="7152668" cy="3905201"/>
          </a:xfrm>
        </p:grpSpPr>
        <p:grpSp>
          <p:nvGrpSpPr>
            <p:cNvPr id="10" name="Group 9"/>
            <p:cNvGrpSpPr/>
            <p:nvPr/>
          </p:nvGrpSpPr>
          <p:grpSpPr>
            <a:xfrm>
              <a:off x="-684584" y="2780928"/>
              <a:ext cx="7140595" cy="3895717"/>
              <a:chOff x="1115616" y="2492896"/>
              <a:chExt cx="7140595" cy="3895717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381382" y="2492896"/>
                <a:ext cx="4874829" cy="3888693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15616" y="2499920"/>
                <a:ext cx="4874829" cy="3888693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3" name="Oval 12"/>
            <p:cNvSpPr/>
            <p:nvPr/>
          </p:nvSpPr>
          <p:spPr>
            <a:xfrm>
              <a:off x="1593255" y="2797436"/>
              <a:ext cx="4874829" cy="3888693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3508" y="5699010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Harry Potter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33966" y="5699010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Harry Styles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4636" y="2967841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male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35696" y="276065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magical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5577" y="3646429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d</a:t>
            </a:r>
            <a:r>
              <a:rPr lang="en-GB" sz="2800" dirty="0" smtClean="0">
                <a:latin typeface="Comic Sans MS" panose="030F0702030302020204" pitchFamily="66" charset="0"/>
              </a:rPr>
              <a:t>ark-haired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57817" y="276065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musical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5577" y="479715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famous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9592" y="3491061"/>
            <a:ext cx="2318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trustworthy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41090" y="3491061"/>
            <a:ext cx="2052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flirtatious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71144" y="160337"/>
            <a:ext cx="40890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Add adjectives to the </a:t>
            </a:r>
            <a:r>
              <a:rPr lang="en-GB" sz="2800" b="1" dirty="0" smtClean="0">
                <a:latin typeface="Comic Sans MS" panose="030F0702030302020204" pitchFamily="66" charset="0"/>
              </a:rPr>
              <a:t>Venn Diagram</a:t>
            </a:r>
            <a:r>
              <a:rPr lang="en-GB" sz="2800" dirty="0" smtClean="0">
                <a:latin typeface="Comic Sans MS" panose="030F0702030302020204" pitchFamily="66" charset="0"/>
              </a:rPr>
              <a:t> below to compare and contrast these two “</a:t>
            </a:r>
            <a:r>
              <a:rPr lang="en-GB" sz="2800" dirty="0" err="1" smtClean="0">
                <a:latin typeface="Comic Sans MS" panose="030F0702030302020204" pitchFamily="66" charset="0"/>
              </a:rPr>
              <a:t>Harry”s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61892" y="6334780"/>
            <a:ext cx="4707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Did you get any others?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87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76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16</cp:revision>
  <dcterms:created xsi:type="dcterms:W3CDTF">2013-11-13T20:24:19Z</dcterms:created>
  <dcterms:modified xsi:type="dcterms:W3CDTF">2013-11-19T12:04:06Z</dcterms:modified>
</cp:coreProperties>
</file>