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8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11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65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34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9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10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62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32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5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4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0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7579-B4AC-45E2-A47E-9CD7366757B5}" type="datetimeFigureOut">
              <a:rPr lang="en-GB" smtClean="0"/>
              <a:t>24/03/2014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0E48-8F1B-421F-8E6F-C599F7F07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7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194400"/>
            <a:ext cx="3744416" cy="523220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Recognising formulae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3744416" cy="2246769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A formula gives you a way to work out the value of something given other information.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3298" y="3501008"/>
            <a:ext cx="3744416" cy="2369880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You use formulae across the curriculum.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subjects do you use formulae in?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t0.gstatic.com/images?q=tbn:ANd9GcQU7gThnzdb8zhQJeBnxK6bUEFVq0XfJng6VM97OBR6b7uBpIj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815" y="810700"/>
            <a:ext cx="2495550" cy="1828800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SIMCXDKcb-dt-3mL531izK3Aqbo5D_UqxuDuyGdMo7BsjVo8pwh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09" y="2276872"/>
            <a:ext cx="2518523" cy="1569644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0.gstatic.com/images?q=tbn:ANd9GcSF-w9Uyh00NyJQKb6CayUva_2mziFo7mmTg2WJOs54C-pmJU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744" y="3616424"/>
            <a:ext cx="2495550" cy="1828800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1.gstatic.com/images?q=tbn:ANd9GcS0wvTIbKe6Rw86M2WcX7vPhCY5i0Cx__w-acAz2IUd2fItq91C9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45224"/>
            <a:ext cx="4343400" cy="1047751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25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67544" y="260648"/>
            <a:ext cx="8229600" cy="954107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subjects do you use each formula in?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>What are they used to calculate?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974" y="1754813"/>
            <a:ext cx="1239689" cy="954107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S = </a:t>
            </a:r>
            <a:r>
              <a:rPr lang="en-GB" sz="2800" u="sng" dirty="0" smtClean="0">
                <a:latin typeface="Comic Sans MS" panose="030F0702030302020204" pitchFamily="66" charset="0"/>
              </a:rPr>
              <a:t>D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T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AutoShape 2" descr="data:image/jpeg;base64,/9j/4AAQSkZJRgABAQAAAQABAAD/2wCEAAkGBhAGDxURBxQREBIQFRAOFQ8PEBAREQ8QExgWFhMcFBIjGycfFxolGh4XIC8sJSc1LDgsFx4yNTAqNSY3LC0BCQoKBQUFDQUFDSkYEhgpKSkpKSkpKSkpKSkpKSkpKSkpKSkpKSkpKSkpKSkpKSkpKSkpKSkpKSkpKSkpKSkpKf/AABEIAMIBAwMBIgACEQEDEQH/xAAbAAEBAQEBAQEBAAAAAAAAAAAABgcFBAECA//EAEQQAAICAQIEAgcDCAUNAAAAAAABAgMEBREGEiExE0EHIiMyUWGBFHGRCBdCUmKToaIVFjNV0iQlJjRTY3JzkrLR0/D/xAAUAQEAAAAAAAAAAAAAAAAAAAAA/8QAFBEBAAAAAAAAAAAAAAAAAAAAAP/aAAwDAQACEQMRAD8A3AAAAAAAAAAAAAAAAAAAAAAAAAAAAAAAAAAAAAAAAAAAAAAAAAAAAAAAAAAAAAAAAAAAAAAAAAAAAAAAAAAAAAAAAAAAAAAAAAAAAAAAAAAAAAAAAAAAAAAAAAAAAAAAAAAAAAAAAAAAAAAAAAAAAAAAAAAAAAAAAAAAAAAAAAAAAAAAAAAAAAAAAAAAAAAAAAAAA3t3BEelviivhzT+S6UoPMnHE5q0nZCmX+sThHdbtV8yXX3pRArJavjwW8rqUl1bdtaSX4nprsVqUq2mpJSTXZp9U0ZBwlwhwnxVNf0OpTshtY6LbsiE9l1/s5P14/HbddTYQABN8Q8aR0i+OLptNudmTj4ixqHCPh1/rXWt8tcd+i3ApAfE9+59AAAAAAAAAADfcAAAAOHxRxHPhqMbVjXZNPru6zHcJTx4R22k6m95rvvt2UWdPTtRq1emF2BONlVsVOFke0ov/wC+8D0gAAAAAAA/Ntipi5T7RTk9k29l1fTzM54W4Gy9Xq+1cSZupV2ZMpZCxKMy6mvGrsblCDXfmSa6LZLtt0NIOBx9rf8AV3S8nIi9pQqnGD/3tnqV/wA0kBk/o9rv4z1bLh9s1H7DjeJ4fLqGUpPezlp3nzbveKnL6FvgcKX6PrdPgZmfdi/Z8i+VOTlXXQVsXGuKbb2afPzJPzgznfk+aJ9g0uWRNetl2ykn8aqvZx/m8T8TUQABD8VcZapo2VKrR9MszKlGDV8bHFSbW8ltyvs+gFwDMPzj67/clv76X+A6HD/HGr6nlV1alpNmNVOTU8iVspKpbN7tcq89l9QL8/F1Echct0YyT6NSSkmvuZ+yS4u1jV9JyKnw/iVZuM17aKsUMhT3/Rbkkly7eT6777dAIn0ucFU8LVw1fhmMcW/GtqlONS5K5qT2TUF0T5tk9ujUnubBRZ40Iy225kpbfDdbkhqumZHHvhValRPDw6515Ftd86ZX5Uq+sK1GEpRhXzdZNy5nskku5ZAePV9ThouPbkZXuUV2XS+LjBNtL5vt9Sf9HOjzxcV5epdcvUWs2+T7rnW9Va+EYQaSXk9z+XpVfj6fHH7fbcnCwnt+rZdFy/gmvqWEY8q2j2XTb5AQ3Eeh5fFmqRroycvCw8WmLsli2TplkX2yk1GMuz5YKLb2e3Nt59IL0pVX8OZWHhcO5mpO/J9526hk2b88411bLm2W8uf8DdzENM/0z4yss96rA59vgvs6VUdn/wA6TkBTcbcDW6fgW26Lnaqr6oqUU8/Jsja90tnFvz8tvM0HT8Z4VNdc5SsdcIVuybcpTcYpNyb6tvbf6noAADcbgANwBJa7oN/GN86cuy/FwaVGLhRLw7c62SUpOVm26pimo7LvLm/VRm3FfDNnogzMXK4WuvdWRaqLMWyfMpvo+V7L14yW/dbppNP4bfnZEsStzprndJdqq3WpzfycpRivqzEuIuPr8HWMe3jnAnTjUOTx63LnVU21zXcy9S+aW3RPaPTbr1YazxfrNuj43+bYqeTfOGLjwl7sr7N0nL9mMVKb+UGQGrehXL1WDuyNTybM33lOe8aFPvyxinvCO/Tddv1fI1SqVebGFlfLOLSshNbNbSXSUX84v8GMzMhp9c7cuShXXGVk5vtGEVvJv6AZn6FOMMvV1kYPEDlO/CaSssfNY480oTjOX6TjJd319b5Hb4cr/qnqt+n1+rjZcHqWLHtGqxSUcquPy3cZpLok2cz0O6DYnl6pmRdctTundVXJbSjjuc5xb/4nL8Ip+Z2OPNsPL0vJj70M5Ym/7GZXOuX8VECyAAAAAAAAMi/KJ1h04mPh0782Ta7Gl3cKlslt85zj/wBJrc02nyPZ7PZ7b7Py6eZnfEPohnxRlRytUz7pW1cqr5KKYwqUXzLlh9/XruBZcMaQuH8GjGjt7Cquttec0lzv6y3f1PJbx1g0csrbJRqsn4MMl1WrGnY20ksjl5Guj678vTuczj5ZWn6Hmb2+Naqpe0hUqmq3yqzom+vJzvf/AMHtxlp3EOk1Syo1WYXg02cs9vDhGpJpP4OLWzXyaApSG4q451HQsqVOmaVfm1qMJLIrnOMZOS3a2VUuz6dy4g+ZJx7NJ9U0/wAPI+7AZf8AnR1j+4cr97Z/6DocP+kDU9Wyq6c/R8jFrsk4yyJ2Tcals3u14S+7v5mgbDYAQnEnDFOlqzK1PVdWx65Tb5YZqUFKbbjCqtVOT+Cit3si7Mt44zXfxPpWPlP2MFLIjF+68iXiqD+bThDb7/mAxdNxsi+FF2qcRY9t2/hQzLrMfx9u/hylSlJ9um+/XsX3D+hvQKnW8jKyuaTn4mbcrrI7pLaMuVbR6b7fFslPThiK3RrLV0sxrMa+ua6ShPxI17xfk9pMqeE9Ulren42Rf799FNstu3PKKctvruBxPSd7KjFtfu0ajp10n8Iq3lf/AHIsTh8b6G+I9OyMav37K34fl7aG06uvl68Yn74P15cS4FGTH3rILxI9nC6Pq2xa8tpqQHp4h1ZaFiX5Nnaiqy7Z+bjFtL6vZfUy/wDJ20p+BlZuT1nkWqpSfdqtc83v85T/AJS3404Nt4yrlRblzox58vNTVTW3Pl2frWN7tbpPZbfU/HB/A9nB9H2ajKnZj+0fJKmELIuzfdxti91169mB8zeJcvUL8ujhmFE7NPVKlHI5/wDKLrU5uEJKSVe0Uur3XM9tkluVGLOdtcXkxUJuMXKCkpKE2lzJS/S2e63M14A0RPVdU9tlewycfb/KLPa+o37b/adtuvkaeBLa7wZfrN7to1HPxYyUV4OPOEa47LZtJrz7nP8AzcZP976r+9r/AMJcgCS0jge/TL4W3alqGRGDbdN1kHXZ0a2ktu3n9CtAAEF6b8avI0W7xkpTU8d0rbeXjOyMUorzbi5r7tz7rfoxszNRlqGjZ+RhXWcnPGMI2wlyxUUuVyScdkukk1udvD4ScrK7tdvszraHz1eLCqqmmztzwohFJz27OTbXlsB6+EsCek6fi0ZX9pTj0VTXfacYRUl9H0OHfX+cO3l6/wBF0T9Z9dtTvg+0fjjwkur7SkunRbvtcVaFPiTFljUX2Yqs9WdlUYucq9nzRTfup9N9vLdeZnkfyfa4LaGfmJLoklFJJdtluBqWTn1YDrhc+V3TVNcEm3OWzlskvJRTb8kkyW9I3tZabXHvPU8KW37NSssk/wAF/E83BXonp4Pynku+7Ks8OVUPHS9mpNOTj89lt9zZ/bKl/T+v1Qr616TTZfY12+1Za5Kov5qpSl9QLVAAAAAAAAAAD82Vq1ONiUlJOLi1umn0aa80Sumei7TNIv8AGw6ZJqatjVK22VELF1Uo0uXLun237dNttisAAAAAAAJTjrgGHGSqsptli5WJPxKMmEVJwe6e0o7rmW6T79Gvm06s5+r2ZcUlo0KJSe+88m2yMa+2zUIwbs8+nNHt3Ayn0rx1H7JTg6hlV5ORm21014uJjKlW8kk3O2TlJtKXL0jyrd79djWNC0taJi049b3VFVVG/wCtyRUd/rtv9Ti6FwPHBypZ2s2vMzZLkV0oKFePX19THq3fItm1u229316veoAEPk6Xm8G5duRw7V9rxMuTuvwYThXbTkP3raHLaMlL9KPfft8rgAE9z5N8qbSb2T6Lbd/d5H0ARHBelZmmahn3ahQ66866F1clbTNwjCMo7WRUt0307b9395bgAAAAAAAAAAABw+KdSzcKEYcPY32m63mirJ2Qrox9ttpWtvdrrvtHq+V9j5whwz/Vmhxum7si6csjIyGtnfkT957eUV0SXwR3QAAAAAAAAAAAAAAAAAAAAAAAAAAAAAAAAAAAAAAAAAAAAAAAAAAAAAAAAAAAAAAAAAAAAAAAAAAAAAAAAAAAAAAAAAAAAAAAAAAAAAAAAAAAAAAAAAAAAAAAAAAAAAAAAAAAAAAAAAAAAAAAAAAAAAAAAAAAAAAAAAAAAAAAAAAAAAAAAAAAAAAAAAAAAAAAAAAAAAAAAAAAAAAAAAAAAAAAAAAAAAAAAAAAAAAAA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87675"/>
            <a:ext cx="3135808" cy="1242490"/>
          </a:xfrm>
          <a:prstGeom prst="rect">
            <a:avLst/>
          </a:prstGeom>
          <a:noFill/>
          <a:ln w="412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625226"/>
            <a:ext cx="2781300" cy="1323975"/>
          </a:xfrm>
          <a:prstGeom prst="rect">
            <a:avLst/>
          </a:prstGeom>
          <a:noFill/>
          <a:ln w="412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4" name="Picture 6" descr="http://www.mathexpression.com/images/area-trapezium-formul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48" y="3861048"/>
            <a:ext cx="2806316" cy="1175983"/>
          </a:xfrm>
          <a:prstGeom prst="rect">
            <a:avLst/>
          </a:prstGeom>
          <a:noFill/>
          <a:ln w="41275"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566941" y="3717032"/>
            <a:ext cx="1239689" cy="954107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D = </a:t>
            </a:r>
            <a:r>
              <a:rPr lang="en-GB" sz="2800" u="sng" dirty="0" smtClean="0">
                <a:latin typeface="Comic Sans MS" panose="030F0702030302020204" pitchFamily="66" charset="0"/>
              </a:rPr>
              <a:t>M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V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056" name="Picture 8" descr="http://t1.gstatic.com/images?q=tbn:ANd9GcTQC1W1uktU62QhtBjkH3KSvTMJ5UBweeixuk3G2XsM_oPc0X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891" y="5229200"/>
            <a:ext cx="4903867" cy="1008112"/>
          </a:xfrm>
          <a:prstGeom prst="rect">
            <a:avLst/>
          </a:prstGeom>
          <a:noFill/>
          <a:ln w="41275"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6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67544" y="260648"/>
            <a:ext cx="8229600" cy="954107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subjects do you use each formula in?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>What are they used to calculate?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294" y="1315506"/>
            <a:ext cx="1239689" cy="954107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S = </a:t>
            </a:r>
            <a:r>
              <a:rPr lang="en-GB" sz="2800" u="sng" dirty="0" smtClean="0">
                <a:latin typeface="Comic Sans MS" panose="030F0702030302020204" pitchFamily="66" charset="0"/>
              </a:rPr>
              <a:t>D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T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AutoShape 2" descr="data:image/jpeg;base64,/9j/4AAQSkZJRgABAQAAAQABAAD/2wCEAAkGBhAGDxURBxQREBIQFRAOFQ8PEBAREQ8QExgWFhMcFBIjGycfFxolGh4XIC8sJSc1LDgsFx4yNTAqNSY3LC0BCQoKBQUFDQUFDSkYEhgpKSkpKSkpKSkpKSkpKSkpKSkpKSkpKSkpKSkpKSkpKSkpKSkpKSkpKSkpKSkpKSkpKf/AABEIAMIBAwMBIgACEQEDEQH/xAAbAAEBAQEBAQEBAAAAAAAAAAAABgcFBAECA//EAEQQAAICAQIEAgcDCAUNAAAAAAABAgMEBREGEiExE0EHIiMyUWGBFHGRCBdCUmKToaIVFjNV0iQlJjRTY3JzkrLR0/D/xAAUAQEAAAAAAAAAAAAAAAAAAAAA/8QAFBEBAAAAAAAAAAAAAAAAAAAAAP/aAAwDAQACEQMRAD8A3AAAAAAAAAAAAAAAAAAAAAAAAAAAAAAAAAAAAAAAAAAAAAAAAAAAAAAAAAAAAAAAAAAAAAAAAAAAAAAAAAAAAAAAAAAAAAAAAAAAAAAAAAAAAAAAAAAAAAAAAAAAAAAAAAAAAAAAAAAAAAAAAAAAAAAAAAAAAAAAAAAAAAAAAAAAAAAAAAAAAAAAAAAAAAAAAAAAA3t3BEelviivhzT+S6UoPMnHE5q0nZCmX+sThHdbtV8yXX3pRArJavjwW8rqUl1bdtaSX4nprsVqUq2mpJSTXZp9U0ZBwlwhwnxVNf0OpTshtY6LbsiE9l1/s5P14/HbddTYQABN8Q8aR0i+OLptNudmTj4ixqHCPh1/rXWt8tcd+i3ApAfE9+59AAAAAAAAAADfcAAAAOHxRxHPhqMbVjXZNPru6zHcJTx4R22k6m95rvvt2UWdPTtRq1emF2BONlVsVOFke0ov/wC+8D0gAAAAAAA/Ntipi5T7RTk9k29l1fTzM54W4Gy9Xq+1cSZupV2ZMpZCxKMy6mvGrsblCDXfmSa6LZLtt0NIOBx9rf8AV3S8nIi9pQqnGD/3tnqV/wA0kBk/o9rv4z1bLh9s1H7DjeJ4fLqGUpPezlp3nzbveKnL6FvgcKX6PrdPgZmfdi/Z8i+VOTlXXQVsXGuKbb2afPzJPzgznfk+aJ9g0uWRNetl2ykn8aqvZx/m8T8TUQABD8VcZapo2VKrR9MszKlGDV8bHFSbW8ltyvs+gFwDMPzj67/clv76X+A6HD/HGr6nlV1alpNmNVOTU8iVspKpbN7tcq89l9QL8/F1Echct0YyT6NSSkmvuZ+yS4u1jV9JyKnw/iVZuM17aKsUMhT3/Rbkkly7eT6777dAIn0ucFU8LVw1fhmMcW/GtqlONS5K5qT2TUF0T5tk9ujUnubBRZ40Iy225kpbfDdbkhqumZHHvhValRPDw6515Ftd86ZX5Uq+sK1GEpRhXzdZNy5nskku5ZAePV9ThouPbkZXuUV2XS+LjBNtL5vt9Sf9HOjzxcV5epdcvUWs2+T7rnW9Va+EYQaSXk9z+XpVfj6fHH7fbcnCwnt+rZdFy/gmvqWEY8q2j2XTb5AQ3Eeh5fFmqRroycvCw8WmLsli2TplkX2yk1GMuz5YKLb2e3Nt59IL0pVX8OZWHhcO5mpO/J9526hk2b88411bLm2W8uf8DdzENM/0z4yss96rA59vgvs6VUdn/wA6TkBTcbcDW6fgW26Lnaqr6oqUU8/Jsja90tnFvz8tvM0HT8Z4VNdc5SsdcIVuybcpTcYpNyb6tvbf6noAADcbgANwBJa7oN/GN86cuy/FwaVGLhRLw7c62SUpOVm26pimo7LvLm/VRm3FfDNnogzMXK4WuvdWRaqLMWyfMpvo+V7L14yW/dbppNP4bfnZEsStzprndJdqq3WpzfycpRivqzEuIuPr8HWMe3jnAnTjUOTx63LnVU21zXcy9S+aW3RPaPTbr1YazxfrNuj43+bYqeTfOGLjwl7sr7N0nL9mMVKb+UGQGrehXL1WDuyNTybM33lOe8aFPvyxinvCO/Tddv1fI1SqVebGFlfLOLSshNbNbSXSUX84v8GMzMhp9c7cuShXXGVk5vtGEVvJv6AZn6FOMMvV1kYPEDlO/CaSssfNY480oTjOX6TjJd319b5Hb4cr/qnqt+n1+rjZcHqWLHtGqxSUcquPy3cZpLok2cz0O6DYnl6pmRdctTundVXJbSjjuc5xb/4nL8Ip+Z2OPNsPL0vJj70M5Ym/7GZXOuX8VECyAAAAAAAAMi/KJ1h04mPh0782Ta7Gl3cKlslt85zj/wBJrc02nyPZ7PZ7b7Py6eZnfEPohnxRlRytUz7pW1cqr5KKYwqUXzLlh9/XruBZcMaQuH8GjGjt7Cquttec0lzv6y3f1PJbx1g0csrbJRqsn4MMl1WrGnY20ksjl5Guj678vTuczj5ZWn6Hmb2+Naqpe0hUqmq3yqzom+vJzvf/AMHtxlp3EOk1Syo1WYXg02cs9vDhGpJpP4OLWzXyaApSG4q451HQsqVOmaVfm1qMJLIrnOMZOS3a2VUuz6dy4g+ZJx7NJ9U0/wAPI+7AZf8AnR1j+4cr97Z/6DocP+kDU9Wyq6c/R8jFrsk4yyJ2Tcals3u14S+7v5mgbDYAQnEnDFOlqzK1PVdWx65Tb5YZqUFKbbjCqtVOT+Cit3si7Mt44zXfxPpWPlP2MFLIjF+68iXiqD+bThDb7/mAxdNxsi+FF2qcRY9t2/hQzLrMfx9u/hylSlJ9um+/XsX3D+hvQKnW8jKyuaTn4mbcrrI7pLaMuVbR6b7fFslPThiK3RrLV0sxrMa+ua6ShPxI17xfk9pMqeE9Ulren42Rf799FNstu3PKKctvruBxPSd7KjFtfu0ajp10n8Iq3lf/AHIsTh8b6G+I9OyMav37K34fl7aG06uvl68Yn74P15cS4FGTH3rILxI9nC6Pq2xa8tpqQHp4h1ZaFiX5Nnaiqy7Z+bjFtL6vZfUy/wDJ20p+BlZuT1nkWqpSfdqtc83v85T/AJS3404Nt4yrlRblzox58vNTVTW3Pl2frWN7tbpPZbfU/HB/A9nB9H2ajKnZj+0fJKmELIuzfdxti91169mB8zeJcvUL8ujhmFE7NPVKlHI5/wDKLrU5uEJKSVe0Uur3XM9tkluVGLOdtcXkxUJuMXKCkpKE2lzJS/S2e63M14A0RPVdU9tlewycfb/KLPa+o37b/adtuvkaeBLa7wZfrN7to1HPxYyUV4OPOEa47LZtJrz7nP8AzcZP976r+9r/AMJcgCS0jge/TL4W3alqGRGDbdN1kHXZ0a2ktu3n9CtAAEF6b8avI0W7xkpTU8d0rbeXjOyMUorzbi5r7tz7rfoxszNRlqGjZ+RhXWcnPGMI2wlyxUUuVyScdkukk1udvD4ScrK7tdvszraHz1eLCqqmmztzwohFJz27OTbXlsB6+EsCek6fi0ZX9pTj0VTXfacYRUl9H0OHfX+cO3l6/wBF0T9Z9dtTvg+0fjjwkur7SkunRbvtcVaFPiTFljUX2Yqs9WdlUYucq9nzRTfup9N9vLdeZnkfyfa4LaGfmJLoklFJJdtluBqWTn1YDrhc+V3TVNcEm3OWzlskvJRTb8kkyW9I3tZabXHvPU8KW37NSssk/wAF/E83BXonp4Pynku+7Ks8OVUPHS9mpNOTj89lt9zZ/bKl/T+v1Qr616TTZfY12+1Za5Kov5qpSl9QLVAAAAAAAAAAD82Vq1ONiUlJOLi1umn0aa80Sumei7TNIv8AGw6ZJqatjVK22VELF1Uo0uXLun237dNttisAAAAAAAJTjrgGHGSqsptli5WJPxKMmEVJwe6e0o7rmW6T79Gvm06s5+r2ZcUlo0KJSe+88m2yMa+2zUIwbs8+nNHt3Ayn0rx1H7JTg6hlV5ORm21014uJjKlW8kk3O2TlJtKXL0jyrd79djWNC0taJi049b3VFVVG/wCtyRUd/rtv9Ti6FwPHBypZ2s2vMzZLkV0oKFePX19THq3fItm1u229316veoAEPk6Xm8G5duRw7V9rxMuTuvwYThXbTkP3raHLaMlL9KPfft8rgAE9z5N8qbSb2T6Lbd/d5H0ARHBelZmmahn3ahQ66866F1clbTNwjCMo7WRUt0307b9395bgAAAAAAAAAAABw+KdSzcKEYcPY32m63mirJ2Qrox9ttpWtvdrrvtHq+V9j5whwz/Vmhxum7si6csjIyGtnfkT957eUV0SXwR3QAAAAAAAAAAAAAAAAAAAAAAAAAAAAAAAAAAAAAAAAAAAAAAAAAAAAAAAAAAAAAAAAAAAAAAAAAAAAAAAAAAAAAAAAAAAAAAAAAAAAAAAAAAAAAAAAAAAAAAAAAAAAAAAAAAAAAAAAAAAAAAAAAAAAAAAAAAAAAAAAAAAAAAAAAAAAAAAAAAAAAAAAAAAAAAAAAAAAAAAAAAAAAAAAAAAAAAAAAAAAAAAAAAAAAAAA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429019"/>
            <a:ext cx="2305705" cy="913582"/>
          </a:xfrm>
          <a:prstGeom prst="rect">
            <a:avLst/>
          </a:prstGeom>
          <a:noFill/>
          <a:ln w="412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26" y="5445224"/>
            <a:ext cx="2441874" cy="1162399"/>
          </a:xfrm>
          <a:prstGeom prst="rect">
            <a:avLst/>
          </a:prstGeom>
          <a:noFill/>
          <a:ln w="412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4" name="Picture 6" descr="http://www.mathexpression.com/images/area-trapezium-formul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717033"/>
            <a:ext cx="2311425" cy="968600"/>
          </a:xfrm>
          <a:prstGeom prst="rect">
            <a:avLst/>
          </a:prstGeom>
          <a:noFill/>
          <a:ln w="41275"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580112" y="1336383"/>
            <a:ext cx="1239689" cy="954107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D = </a:t>
            </a:r>
            <a:r>
              <a:rPr lang="en-GB" sz="2800" u="sng" dirty="0" smtClean="0">
                <a:latin typeface="Comic Sans MS" panose="030F0702030302020204" pitchFamily="66" charset="0"/>
              </a:rPr>
              <a:t>M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    V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056" name="Picture 8" descr="http://t1.gstatic.com/images?q=tbn:ANd9GcTQC1W1uktU62QhtBjkH3KSvTMJ5UBweeixuk3G2XsM_oPc0X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797152"/>
            <a:ext cx="2311425" cy="475171"/>
          </a:xfrm>
          <a:prstGeom prst="rect">
            <a:avLst/>
          </a:prstGeom>
          <a:noFill/>
          <a:ln w="41275"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3"/>
          <p:cNvSpPr txBox="1">
            <a:spLocks/>
          </p:cNvSpPr>
          <p:nvPr/>
        </p:nvSpPr>
        <p:spPr>
          <a:xfrm>
            <a:off x="1528417" y="1315506"/>
            <a:ext cx="3912369" cy="646331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latin typeface="Comic Sans MS" panose="030F0702030302020204" pitchFamily="66" charset="0"/>
              </a:rPr>
              <a:t>Speed = Distance ÷ Time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Used in PE, Science </a:t>
            </a:r>
            <a:r>
              <a:rPr lang="en-GB" sz="1800" smtClean="0">
                <a:latin typeface="Comic Sans MS" panose="030F0702030302020204" pitchFamily="66" charset="0"/>
              </a:rPr>
              <a:t>and </a:t>
            </a:r>
            <a:r>
              <a:rPr lang="en-GB" sz="1800" smtClean="0">
                <a:latin typeface="Comic Sans MS" panose="030F0702030302020204" pitchFamily="66" charset="0"/>
              </a:rPr>
              <a:t>Maths.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5724128" y="2396192"/>
            <a:ext cx="3393653" cy="646331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latin typeface="Comic Sans MS" panose="030F0702030302020204" pitchFamily="66" charset="0"/>
              </a:rPr>
              <a:t>Density = Mass ÷ Volume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Used in Science and </a:t>
            </a:r>
            <a:r>
              <a:rPr lang="en-GB" sz="1800" dirty="0" smtClean="0">
                <a:latin typeface="Comic Sans MS" panose="030F0702030302020204" pitchFamily="66" charset="0"/>
              </a:rPr>
              <a:t>Maths.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2627784" y="2152019"/>
            <a:ext cx="2664295" cy="1200329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latin typeface="Comic Sans MS" panose="030F0702030302020204" pitchFamily="66" charset="0"/>
              </a:rPr>
              <a:t>Converting degrees </a:t>
            </a:r>
            <a:r>
              <a:rPr lang="en-GB" sz="1800" dirty="0" err="1" smtClean="0">
                <a:latin typeface="Comic Sans MS" panose="030F0702030302020204" pitchFamily="66" charset="0"/>
              </a:rPr>
              <a:t>Farenheit</a:t>
            </a:r>
            <a:r>
              <a:rPr lang="en-GB" sz="1800" dirty="0" smtClean="0">
                <a:latin typeface="Comic Sans MS" panose="030F0702030302020204" pitchFamily="66" charset="0"/>
              </a:rPr>
              <a:t> to degrees </a:t>
            </a:r>
            <a:r>
              <a:rPr lang="en-GB" sz="1800" dirty="0" err="1" smtClean="0">
                <a:latin typeface="Comic Sans MS" panose="030F0702030302020204" pitchFamily="66" charset="0"/>
              </a:rPr>
              <a:t>Celcius</a:t>
            </a:r>
            <a:r>
              <a:rPr lang="en-GB" sz="1800" dirty="0" smtClean="0">
                <a:latin typeface="Comic Sans MS" panose="030F0702030302020204" pitchFamily="66" charset="0"/>
              </a:rPr>
              <a:t>.</a:t>
            </a:r>
            <a:endParaRPr lang="en-GB" sz="1800" dirty="0" smtClean="0">
              <a:latin typeface="Comic Sans MS" panose="030F0702030302020204" pitchFamily="66" charset="0"/>
            </a:endParaRPr>
          </a:p>
          <a:p>
            <a:r>
              <a:rPr lang="en-GB" sz="1800" dirty="0" smtClean="0">
                <a:latin typeface="Comic Sans MS" panose="030F0702030302020204" pitchFamily="66" charset="0"/>
              </a:rPr>
              <a:t>Used in </a:t>
            </a:r>
            <a:r>
              <a:rPr lang="en-GB" sz="1800" dirty="0" smtClean="0">
                <a:latin typeface="Comic Sans MS" panose="030F0702030302020204" pitchFamily="66" charset="0"/>
              </a:rPr>
              <a:t>Science.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4" name="Title 3"/>
          <p:cNvSpPr txBox="1">
            <a:spLocks/>
          </p:cNvSpPr>
          <p:nvPr/>
        </p:nvSpPr>
        <p:spPr>
          <a:xfrm>
            <a:off x="2915817" y="3878167"/>
            <a:ext cx="2664295" cy="646331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latin typeface="Comic Sans MS" panose="030F0702030302020204" pitchFamily="66" charset="0"/>
              </a:rPr>
              <a:t>Area of a </a:t>
            </a:r>
            <a:r>
              <a:rPr lang="en-GB" sz="1800" dirty="0" smtClean="0">
                <a:latin typeface="Comic Sans MS" panose="030F0702030302020204" pitchFamily="66" charset="0"/>
              </a:rPr>
              <a:t>trapezium.</a:t>
            </a:r>
            <a:endParaRPr lang="en-GB" sz="1800" dirty="0" smtClean="0">
              <a:latin typeface="Comic Sans MS" panose="030F0702030302020204" pitchFamily="66" charset="0"/>
            </a:endParaRPr>
          </a:p>
          <a:p>
            <a:r>
              <a:rPr lang="en-GB" sz="1800" dirty="0" smtClean="0">
                <a:latin typeface="Comic Sans MS" panose="030F0702030302020204" pitchFamily="66" charset="0"/>
              </a:rPr>
              <a:t>Used in </a:t>
            </a:r>
            <a:r>
              <a:rPr lang="en-GB" sz="1800" dirty="0" smtClean="0">
                <a:latin typeface="Comic Sans MS" panose="030F0702030302020204" pitchFamily="66" charset="0"/>
              </a:rPr>
              <a:t>maths.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>
            <a:off x="3068217" y="4711572"/>
            <a:ext cx="5248199" cy="646331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latin typeface="Comic Sans MS" panose="030F0702030302020204" pitchFamily="66" charset="0"/>
              </a:rPr>
              <a:t>Circumference </a:t>
            </a:r>
            <a:r>
              <a:rPr lang="en-GB" sz="1800" dirty="0" smtClean="0">
                <a:latin typeface="Comic Sans MS" panose="030F0702030302020204" pitchFamily="66" charset="0"/>
              </a:rPr>
              <a:t>equals </a:t>
            </a:r>
            <a:r>
              <a:rPr lang="en-GB" sz="1800" dirty="0" smtClean="0">
                <a:latin typeface="Comic Sans MS" panose="030F0702030302020204" pitchFamily="66" charset="0"/>
              </a:rPr>
              <a:t>Pi times diameter</a:t>
            </a:r>
          </a:p>
          <a:p>
            <a:r>
              <a:rPr lang="en-GB" sz="1800" dirty="0" smtClean="0">
                <a:latin typeface="Comic Sans MS" panose="030F0702030302020204" pitchFamily="66" charset="0"/>
              </a:rPr>
              <a:t>Used in D&amp;T and </a:t>
            </a:r>
            <a:r>
              <a:rPr lang="en-GB" sz="1800" dirty="0" smtClean="0">
                <a:latin typeface="Comic Sans MS" panose="030F0702030302020204" pitchFamily="66" charset="0"/>
              </a:rPr>
              <a:t>maths.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3068216" y="5703257"/>
            <a:ext cx="5248199" cy="646331"/>
          </a:xfrm>
          <a:prstGeom prst="rect">
            <a:avLst/>
          </a:prstGeom>
          <a:solidFill>
            <a:srgbClr val="FFFF66"/>
          </a:solidFill>
          <a:ln w="25400">
            <a:solidFill>
              <a:srgbClr val="FF0000"/>
            </a:solidFill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latin typeface="Comic Sans MS" panose="030F0702030302020204" pitchFamily="66" charset="0"/>
              </a:rPr>
              <a:t>Area of a circle </a:t>
            </a:r>
            <a:r>
              <a:rPr lang="en-GB" sz="1800" dirty="0" smtClean="0">
                <a:latin typeface="Comic Sans MS" panose="030F0702030302020204" pitchFamily="66" charset="0"/>
              </a:rPr>
              <a:t>equals </a:t>
            </a:r>
            <a:r>
              <a:rPr lang="en-GB" sz="1800" dirty="0" smtClean="0">
                <a:latin typeface="Comic Sans MS" panose="030F0702030302020204" pitchFamily="66" charset="0"/>
              </a:rPr>
              <a:t>Pi times </a:t>
            </a:r>
            <a:r>
              <a:rPr lang="en-GB" sz="1800" dirty="0" smtClean="0">
                <a:latin typeface="Comic Sans MS" panose="030F0702030302020204" pitchFamily="66" charset="0"/>
              </a:rPr>
              <a:t>radius squared.</a:t>
            </a:r>
            <a:endParaRPr lang="en-GB" sz="1800" dirty="0" smtClean="0">
              <a:latin typeface="Comic Sans MS" panose="030F0702030302020204" pitchFamily="66" charset="0"/>
            </a:endParaRPr>
          </a:p>
          <a:p>
            <a:r>
              <a:rPr lang="en-GB" sz="1800" dirty="0" smtClean="0">
                <a:latin typeface="Comic Sans MS" panose="030F0702030302020204" pitchFamily="66" charset="0"/>
              </a:rPr>
              <a:t>Used in D&amp;T and </a:t>
            </a:r>
            <a:r>
              <a:rPr lang="en-GB" sz="1800" dirty="0" smtClean="0">
                <a:latin typeface="Comic Sans MS" panose="030F0702030302020204" pitchFamily="66" charset="0"/>
              </a:rPr>
              <a:t>maths.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91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Which subjects do you use each formula in? What are they used to calculate?</vt:lpstr>
      <vt:lpstr>Which subjects do you use each formula in? What are they used to calculate?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12</cp:revision>
  <dcterms:created xsi:type="dcterms:W3CDTF">2014-03-21T13:21:59Z</dcterms:created>
  <dcterms:modified xsi:type="dcterms:W3CDTF">2014-03-24T14:35:50Z</dcterms:modified>
</cp:coreProperties>
</file>