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0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9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7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2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7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54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6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14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8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9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5FE66-163E-4C4D-858F-3B030731090E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359D-E5C2-4CFC-9B56-1A07DE6FA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3024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What’s special about these dates?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0999" y="947629"/>
            <a:ext cx="2448272" cy="1152128"/>
            <a:chOff x="395536" y="1484784"/>
            <a:chExt cx="2448272" cy="1152128"/>
          </a:xfrm>
        </p:grpSpPr>
        <p:sp>
          <p:nvSpPr>
            <p:cNvPr id="5" name="Oval 4"/>
            <p:cNvSpPr/>
            <p:nvPr/>
          </p:nvSpPr>
          <p:spPr>
            <a:xfrm>
              <a:off x="395536" y="1484784"/>
              <a:ext cx="2448272" cy="1152128"/>
            </a:xfrm>
            <a:prstGeom prst="ellipse">
              <a:avLst/>
            </a:prstGeom>
            <a:solidFill>
              <a:srgbClr val="FEDF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0567" y="1706905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latin typeface="Comic Sans MS" panose="030F0702030302020204" pitchFamily="66" charset="0"/>
                </a:rPr>
                <a:t>4</a:t>
              </a:r>
              <a:r>
                <a:rPr lang="en-GB" sz="3600" baseline="30000" dirty="0" smtClean="0">
                  <a:latin typeface="Comic Sans MS" panose="030F0702030302020204" pitchFamily="66" charset="0"/>
                </a:rPr>
                <a:t>th</a:t>
              </a:r>
              <a:r>
                <a:rPr lang="en-GB" sz="3600" dirty="0" smtClean="0">
                  <a:latin typeface="Comic Sans MS" panose="030F0702030302020204" pitchFamily="66" charset="0"/>
                </a:rPr>
                <a:t> May</a:t>
              </a:r>
              <a:endParaRPr lang="en-GB" sz="3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45939" y="1875395"/>
            <a:ext cx="2884558" cy="1152128"/>
            <a:chOff x="220727" y="1484784"/>
            <a:chExt cx="2627319" cy="1152128"/>
          </a:xfrm>
        </p:grpSpPr>
        <p:sp>
          <p:nvSpPr>
            <p:cNvPr id="9" name="Oval 8"/>
            <p:cNvSpPr/>
            <p:nvPr/>
          </p:nvSpPr>
          <p:spPr>
            <a:xfrm>
              <a:off x="395536" y="1484784"/>
              <a:ext cx="2448272" cy="1152128"/>
            </a:xfrm>
            <a:prstGeom prst="ellipse">
              <a:avLst/>
            </a:prstGeom>
            <a:solidFill>
              <a:srgbClr val="FEDF5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727" y="1706905"/>
              <a:ext cx="262731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400" dirty="0" smtClean="0">
                  <a:latin typeface="Comic Sans MS" panose="030F0702030302020204" pitchFamily="66" charset="0"/>
                </a:rPr>
                <a:t>14</a:t>
              </a:r>
              <a:r>
                <a:rPr lang="en-GB" sz="3400" baseline="30000" dirty="0" smtClean="0">
                  <a:latin typeface="Comic Sans MS" panose="030F0702030302020204" pitchFamily="66" charset="0"/>
                </a:rPr>
                <a:t>th</a:t>
              </a:r>
              <a:r>
                <a:rPr lang="en-GB" sz="3400" dirty="0" smtClean="0">
                  <a:latin typeface="Comic Sans MS" panose="030F0702030302020204" pitchFamily="66" charset="0"/>
                </a:rPr>
                <a:t> March</a:t>
              </a:r>
              <a:endParaRPr lang="en-GB" sz="3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21553" y="162799"/>
            <a:ext cx="30243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When the date is written in a certain way it gives it a new meaning.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93" y="2326228"/>
            <a:ext cx="3024336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4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dirty="0" smtClean="0">
                <a:latin typeface="Comic Sans MS" panose="030F0702030302020204" pitchFamily="66" charset="0"/>
              </a:rPr>
              <a:t> May gives us the phrase, “May the 4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dirty="0" smtClean="0">
                <a:latin typeface="Comic Sans MS" panose="030F0702030302020204" pitchFamily="66" charset="0"/>
              </a:rPr>
              <a:t> be with you!” Its similarity to “May the force be with you” makes it National </a:t>
            </a:r>
            <a:r>
              <a:rPr lang="en-GB" sz="2400" b="1" dirty="0" smtClean="0">
                <a:latin typeface="Comic Sans MS" panose="030F0702030302020204" pitchFamily="66" charset="0"/>
              </a:rPr>
              <a:t>Star Wars Day</a:t>
            </a:r>
            <a:r>
              <a:rPr lang="en-GB" sz="2400" dirty="0" smtClean="0">
                <a:latin typeface="Comic Sans MS" panose="030F0702030302020204" pitchFamily="66" charset="0"/>
              </a:rPr>
              <a:t>.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9685" y="3284984"/>
            <a:ext cx="302433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14</a:t>
            </a:r>
            <a:r>
              <a:rPr lang="en-GB" sz="2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400" dirty="0" smtClean="0">
                <a:latin typeface="Comic Sans MS" panose="030F0702030302020204" pitchFamily="66" charset="0"/>
              </a:rPr>
              <a:t> March when written “3.14” gives us the first 3 digits of Pi (∏) – hence National </a:t>
            </a:r>
            <a:r>
              <a:rPr lang="en-GB" sz="2400" b="1" dirty="0" smtClean="0">
                <a:latin typeface="Comic Sans MS" panose="030F0702030302020204" pitchFamily="66" charset="0"/>
              </a:rPr>
              <a:t>Pi Day</a:t>
            </a:r>
            <a:r>
              <a:rPr lang="en-GB" sz="2400" dirty="0" smtClean="0">
                <a:latin typeface="Comic Sans MS" panose="030F0702030302020204" pitchFamily="66" charset="0"/>
              </a:rPr>
              <a:t>.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AutoShape 2" descr="data:image/jpeg;base64,/9j/4AAQSkZJRgABAQAAAQABAAD/2wCEAAkGBg8QEBAPDRANDw8PEBAPDw0NDw8NDQwPFBAVFBQQFBIXGyYeFxkjGRIUHy8gIycpLCwsFR4xNTAqNSYrLCkBCQoKDgwOGg8PGiwcHh8qLCwpLCksNSwtLykpLC0sKSkpLCwsLCwsLCwsKSksLCwpLCwpKSksKSwtLC0pLCkvLP/AABEIAOEA4QMBIgACEQEDEQH/xAAcAAABBQEBAQAAAAAAAAAAAAAAAQIEBQYHAwj/xABPEAABAwEEBQYGDA0CBwAAAAAAAQIDBAURITEGEkFRYQcTcYGRoSJSkpPB0RQVFkJTVHOxsrPC0hcjJDI0Q2JygqKj4fAlYwgYMzV0g/H/xAAbAQABBQEBAAAAAAAAAAAAAAAAAQIDBAUGB//EADcRAAIBAwEECAQEBgMAAAAAAAABAgMEESEFEjFRExQiMkFhkbFxwdHhBkKBoRUzNENiciNS8f/aAAwDAQACEQMRAD8A5NpTpVU2jUSVFVI92s5ysjVyrHAy/wAGNjckRE7c1vVSnvAAAAvAAABRUaPawTIjYwW49mwnq2nGOaRG5pEVGqO1Ca2kU9Eo1GOqiN1kV/NhzalklEo72Eu4b0qGdOis5vpDmy09hLuD2Eu4TpkJ06Kzm1Dm1LT2Eu4X2Cu4OmQnWEVXNqLzSlqlDwFSgXcJ0yE6wip5pReaUt/YC7hfYC7hOnQnWUU3NKIsSl17XruGrZ67g6dCq5RTLGoxWFu+hXcR5KQkVVMkjXTK5UGqS5IDwcwlUsk8Z5PIm2TbVRSStnpJZIZWKio+NypfdsVMnJvRcFIaoIPJDs//ADF1HxWD+f7whxwAAYAKAAA9rBWNJcFPeMlLBHOeDzjgvJcNGqlhR2cq7C7pbJ4FGpcY4GXXvYxKKGzVXYTYrK4Eirtukgw1llcnvYrnInS7LsvK2TTd36uCNP33OevdcRqNaeqRXXWausY6eehaR2TwPZtk8Cjbp5On6qm8mT7w78IFR8FTeTJ98Or1RkrS8fgvUvksrgL7VcDP/hAqvg6byH/fEXlAqvEpvNv+8HVaozqV55epovargHtXwM4un9X4tP5tfvDV09q90Hmv7h1WqL1G88vX7Gl9quAqWXwMwundZ/s+aaJ7uqzfF5pgdUqeQdQvOa9fsalLL4D0svgZP3d1vjReaYC6dVvjx+Zj9QdUqc0H8Pu+cfV/Q1yWVwF9q+Bj/dzXfCM8zF6hF04r/hW+Zi+6HU6nNCfw275x9X9DY+1XARbK4GNXTav+GTqih+6NXTOv+H/pw/dF6nU5oVbMu/8AtH1f0NdJZXAhT2VwM4ul9cv69fIi+6eTtJ6xc5neSxPQOVrUXiiaFhcx4yX7/Qs6qz7thVz09x5PtqodnI5ez1FjExXwse7FVRb13+Eqegl3ZU1mTLyjOik5tFM9p5qhMqI7iI5C1F5LsJZFFAB5IeYqAOaIxGSII7y+s2ivuKmiZihqqKSOKNZZFuaxL13ruROKlC4m+CMm9qtLEeLJjuap41lnXVamCJm57vFam1THW1pLLUKrU/Fw7Imr+dxevvl7iNbNsSVMmu/BqYRxp+bG3d0712leS0LdQ7UtWSWdiqfbqay9vh9QAALZpgAAAAAAAAAAAAAAAAAAAAAAAAAAAAAAAAaygivpIl4O+m4yZr7Of+SRdD/rHFW67q+Jn3+dyOOfyZS1jcVK96FlWripWvH0uBPR4AKAE5ZPMcwYOaIxGWdCuKCW1aSvVImr4DP5n7V6su0jJPqot2eSERSGNNb28yvGknPffhwEFuJFBZ8k70jibrOXqa1N6rsQ6Po9oVRwoj6m6plzud/0GLuRnvulexBalaNPiQ3l/StFmer5Lic3pbPmlW6GKWRd0bHP+ZCf7krQuv8AYdV5l/qO0Mr2NRGsRrWpgjWojWp0Igra+8qu85I52f4irZ7NJJeb/wDDgtTSSRO1ZWPjdnqyNcx12+5TxNnypvvrI/8AxmfWSGMLtOW/FSOotK7r0Y1WsbyyBLisqoeiOZDO5q5ObE9zV6FRCKh3awb2UVIm6mh740X0kdar0ayUtqbRdjCMox3nJ444OK+0tV8XqPMyeoPaWq+L1HmZPUdqnrlTaQZbR4lTrr5GVHb1aX9tev2ORpYlV8XqfMyeoemj9YuVLVeYl9R1iO0ccydBW37Q66+Qk9u1o/216nGZNH6xrVc6mqWtaiuc50MiNa1M1VVTBCvO3aXV2pZ9U7fFzaf+xyM+0pxJS3Rquoss1tl3072nKco7uHjT4fcQl0Fk1FRrex4ZZdW7W5tiv1b8r7ssl7CIdR5KYNWmqJPHmazyGIv2x1We5HeJto3btLd1UsvTH6swvuRtD4pU+acHuRr/AIpU+bcdknqriDLaVxS65Lkjn47euJcIL9zlPuSr/itR5CjHaL1qZ00yfwnTpbU4ldU2pxE65LkWYbWuZfkX7nPX2FUpnDKnS0tqdzmQMY5FRya16Lml7lX0llW2jxKKrqbx/SSqrDRoRq1LhJTSRGqX3kJ6nrK88FLkFhGlCOEOFEFJCU81FQRQABXuFjjVyoiDD2hdcI9ENei0NPZE7YW6rNuLnbXLvUuYrX4mKjqCXFVqZtSg28mLXs1NuTNlHad+0saGrvUxNPVqaGyZ71QqTg4mRc2ihFlFyluvq2cKeP6b1MkaflDffWdEMSdyr6TMGzQ/lr4HS7OWLWmvJCod7ij1aeFviwxt7GIhwVjb1RN+B9BVrbmom5ETsQrXnBGB+JJfyY+cvkZytlxKqWoxJtoOxUpZX4makU7emmibFUYltQyXqZ6BxfWbmgDbmCSIvKRU6tA1vws7E6Ua1zl70Q5UdC5U5/BpI/lZFTyGp6Tnpr2yxTOh2HDds0+bb/fHyA6/ydw6tmsX4SWV/wDNqfYOQHbtFYdSzaVN8Wv5blf9oS67hV/Ec8W0Y85L2Z418txR1NVcWdpvzMzXTGUllmTZ0t5IJ6/iV09cpHqJyDLMXKdE6GjbI9Z6khSSXiPeeSqXYwSNGFNIHKMFVRCYnQ8AABRigAAADkUaKAHo1x7RvI6HrGRyRFJFjTOxNNYuaGaomXqhsbDpsUM24MLaElGDMpp2v5a/hHCn9Jq+kzxoNO1/L5k3JEnZCwz5pUu4vga9l/TU/wDVexKsyPWmhb40sbe16Id5tJcFOH6Mx61bSN31MP1iKdstR2ZUu3wRzH4jea1KPk/kZW0XZlJKuJb2guZTyZmfEW2XZPemNFZbcUM/SJiaay25A+JVvXhGJ5T5r6qNniU7O1z3u+a4xpo+UGbWtCf9hImdkTb+9VM4bVFYpr4HW7OhuWtNf4r99RUO80sepS07MtSCJvZG1DhELNZyNTNyonatx3+vTVaiJkiXdhXvHojB/Ekv5UfNv2+plbUfmZWvfmaS1HZmUr3YqUaSyxLCGhWzvIb3HtM4jOU1YI6WmtBqqNUFEJSdAAAKKPAAABgAAAAAAAPae8KHg0l07SOb0IpvQt7NivVDc2HBkZKyY8UN3YkeRkVXmRyO1amjOWaZya1fVLulVvkojfQUpOtybXqqh/jTyu7ZFIJswWIpHW28dylCPJL2L3QePWtClTdKjvJarvQdetV2Zyvk4ivtGD9lJXdkLk9J1C1nZlC8eqOP2883kFyj82ZavUqXZllXKVi5lKJYoLsk6iTE1FlNyMzRJiaqyG5dQ3xM2/ehyTSubXrqp3+/InU1yt9BUkq05daeZ3jSyO7XqpFN6KxFI7ujHdpxjySLDR6HXq6ZnjVEKdXONO4Wo7BTjehMetaFIm6ZrvJRXeg7Baq4KUbx8DkfxC83NOPJe7+xkLUdmZSudipp7UXMytauZWoLUvWC0KyVSO5T3lUjqasToICCABISgAAADgAAAaAAAAACoAD2E6laQoyxo0xQgqPQrVnhGkshmRtLNejGOeuTGuev8KKvoMjZLMjQWtUc1QVT8vxLmp0v8BPpGV3p4OOvl0lRQ5tL1ZyB7r1VVzVb16xoohuHdGz5Kor65zvEp5F7XMb6TfWs7MxnJJF+OqX+LC1vlPv+wa613ZmXdvtnC7We9tBrkkvn8zM1y5lci4k2tXFSC1cStHgaFJdktaFDVWZgl+5L+wy1AmRp6dbopF3RSL2MVRniZF9q8HEHuvVV34jRVEOgPQTTcnMd9pU/DnXdkLzqlrLmcv5M0/1GLgyb6tTptrrmZl53kcPt3W+iv8V7sx1qLmZatXM09qLmZeszI7fia1gtCtlPBT2lPFTUib0BoAA8kAAEAB4AAANAAAAFQQVAA9Yyzos0K2NC0okxQrVeBUr8DVWU3I9dO6vUoUj2zSsb/C1FevejRlkrkU3KHWXyQQplHGr1/eevqYnaUKC3qqOcoUulvYeTz6ffBkAADYOuOl8ksV0VW/e6JnY16/aQvLWdmQuTCDVoHu+EnevUjWN+dFJFrOzMe5eZs8/u5b+0Kj88eiSM3WKRGLie9Y7EixriMjwNqmuyXdn7DSp+jzfIy/VuM1Z2w0135PN8hL9W4jXExLzvr4o4eIAG+egms5MU/wBQZwjl+gdItdcznPJf+np8jL8yHRLW2mXed44fbX9ev9V7syFqLmZis2mntPaZmsTMZbmvY8CslPBSRKh4ONSJuxGAADyQAAAAcAAADQAAAByDR7RGIz2iQtqFmKFdTtLqz4SpWloZ9zLCL+zkyMNbtbz1RLJsV1zf3Wpqt7kNZa1bzFO5yLc96ajN96pivUl69hhBlnDjMr7Npayqv4L5gACoXzZO06GQc3ZlMm1zXyL/ABSOVO64hWs/FS9gg5mmgiy5uGNnWjERTNWpJmYVV5k2ecUX0txOpzk36soKx2JGidiOq34keN+JLFaHTwj2TQ2cuRq4EvhkTfFIn8imOs5+RsLLdemrvRU7cCDgzn79YeThyiDpG3KqLmi3dg03z0A1XJnJdaMaeNHM3+mq+g6XajMzkOidbzNbTSKtyJM1rl3Nf4Dl7HKdptKHMzbyOqZxO3o7l3Cfg4+zf1RhrSZmZqsYbG0oMzNVsBWoywy7Y1NDPytIzkLKeIhSMNSEjoKciOog5w0nLCAAABR1woAADFAAABR7EGISImDZMZJ4JdJHihpLPhS69bkRMVVcERNqlNQw5CW5alycxGvyqpt/Y9ZQnF1JbqMqrCVae5H9SHb9q8/J4N/Ns8GNN6bXdK+orAAvxiorCNWnBU4qMeCAn2DSc9VU8Wx80bV/d1kv7ryAaTQCJFrWPXKJj39erqJ3vEqS3YNkV1U6OjOa8E/Y6palTmY+058y3tStMrX1N95hxW8zi9n2+CBUyYnix4yaQ82vLyjodPGGhf2fKa6yJ7rjCUMxqbLqMinUWGYW0KWUznNuQ6lTUM8WeVOpHrcQS70zh1a2bc9WyJx1mIq995SG1B5in5HV28t+lCXNL2FRTumjlrJW0cU1970bqSptSVqXO7cHdDkOFGg0P0rfQSqqor4JLkliTNbsnt/aTvy6GVqe/EzNs2Du6PY70dV581+p0e0qXMzlXRmwhq4KpnO072yMXPV/OYu5zc2rwUhT2bfsMZppnK29w6XZno1zMJU0PAq6imuN7U2VwMjb9RHFexqo6TK5MdTp48C1RnJvCOjs7l1Xux1M5NmvDAbcIer2XGpwN/hoeQCqIKOH3AAAAwAAAHNJVOREJdMuJHPgRVOBavq+aiVyXay+C3p39RnlW/FSdasiqrG7Ebf1qv8AYgDaMcLPMZbwUY58WAABMWANLohKkfOyLt1WJ3qvoM0XNM/UY1u1fCXr/tcQV1mG7zKt3HfpuHM0dbaF+0pqiYY6TiRZpCnTpYM+jQUdEMkkGteeTnjUcW1HQ0FDQtaWU0dm1GRkIJC6s+pKdeBm3dHeQmnsF74Zk98xY16Wrenc7uMmby3YOepXomLo7pW9SeEnkqvYYQtWst6njkW9mzzQUfGOn0EAALRontS1kkTteJ743J76Nysd2oXMWndotS72Qrv32RPXtVt5QANcIy4rJDUoUqvfipfFZLat0rrZkuknkuXNrLokXpRqJeVSqIAqio8FgdCnCmsQSS8lgkUcOs9NyYr0IetQ0srModSFZHJjJlwYmXb6iBV5kG/vTaXgQKrv1Gl4EJw0c4aWC0h4AACjAAAAVCRApGPSNw2S0GSWUSrRZejHJu1V+dPSQC0hVHNVrsl7l3kGopnMXFMNjkyUZTf5WMpS/KzxAD3pqV0jkamF9+K4JcmakjeNWStpLLH0FLrux/Nbi5eG7rPeeS95Mm1Ymc2zpc7a5d5Vc5iQJ77z4FaMuke94eBLdNgeD5DzdIMVw+MR8YYFVwI4ZeF4/BJgkRvLCknuKpriTDIRThlEFSGUa+zqv/5vMlbdnczKrUTwHeHGv7K7OrLqLOhq7lQtKmnZUx6j8FTFj7sWOu+behSpy6GevBmbTk7arl8Hx+piAJNbQyQu1ZGqi7F965N6LtQjmmmmso201JZQgCh/neKKIWlhWOs773IqRMXw3ZX7mJxXuQ97K0aklufLrRRYLeqeG9NzUX517zRTTsiYkcTdVjcmp0YqvHiVK1dLsx4mbc3aX/HS1l7fch2rOmSYImCImSJuM3UvJ9dVXlVM69RKEMIda0t2J5qoxR20apcNAeAAADFAl2xZUtLPLTVDVZLC9zHtVLsUXNN6Klyou1FRSGACioogAB7xy3EuKr/xciuRRyPI5QTIpU0y0ZOzPUZ5LTzlrFWS/wAVlycL1IPODNfMaqaGKis5JE895H1hFUQkSwTRikh14l4l4DhwCiAADkU9I3HiKiiNCNE6GbIs6Wtu2lC157snIJ01Iq1KKkattUyRupI1r23pg5EVOngpGdo7SvxRZWXrk1yKidqX95TR1a7ySy0F3lXo5w7rwUegqU+42iwZoxSpir5nfxManzEyGmpocY42Iqe+de93auXUUy2iu88ZK5d4jjUlxY10q09JSZdVVqX34/5cVFTWX/5xIUlSq7SM+Ump0EizRtVE9JZL+sjqIrht5bSwaEY4HImQ1QvHwwue5rI2ue97ka1jEVznuVbkaiJiqquwcOADon4CbY+Dj84z1iABe/8AEZ+lUvyP2nHHgAABBQAABAFAAAQAAAAAAAAAAAAAAABBQAAQeggCMaz0Q9WgBGyKQ5TzcACIRHm481ACREqGgADh4HReQj/u0fycn0FAAA+lw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data:image/jpeg;base64,/9j/4AAQSkZJRgABAQAAAQABAAD/2wCEAAkGBg8QEBAPDRANDw8PEBAPDw0NDw8NDQwPFBAVFBQQFBIXGyYeFxkjGRIUHy8gIycpLCwsFR4xNTAqNSYrLCkBCQoKDgwOGg8PGiwcHh8qLCwpLCksNSwtLykpLC0sKSkpLCwsLCwsLCwsKSksLCwpLCwpKSksKSwtLC0pLCkvLP/AABEIAOEA4QMBIgACEQEDEQH/xAAcAAABBQEBAQAAAAAAAAAAAAAAAQIEBQYHAwj/xABPEAABAwEEBQYGDA0CBwAAAAAAAQIDBAURITEGEkFRYQcTcYGRoSJSkpPB0RQVFkJTVHOxsrPC0hcjJDI0Q2JygqKj4fAlYwgYMzV0g/H/xAAbAQABBQEBAAAAAAAAAAAAAAAAAQIDBAUGB//EADcRAAIBAwEECAQEBgMAAAAAAAABAgMEESEFEjFRExQiMkFhkbFxwdHhBkKBoRUzNENiciNS8f/aAAwDAQACEQMRAD8A5NpTpVU2jUSVFVI92s5ysjVyrHAy/wAGNjckRE7c1vVSnvAAAAvAAABRUaPawTIjYwW49mwnq2nGOaRG5pEVGqO1Ca2kU9Eo1GOqiN1kV/NhzalklEo72Eu4b0qGdOis5vpDmy09hLuD2Eu4TpkJ06Kzm1Dm1LT2Eu4X2Cu4OmQnWEVXNqLzSlqlDwFSgXcJ0yE6wip5pReaUt/YC7hfYC7hOnQnWUU3NKIsSl17XruGrZ67g6dCq5RTLGoxWFu+hXcR5KQkVVMkjXTK5UGqS5IDwcwlUsk8Z5PIm2TbVRSStnpJZIZWKio+NypfdsVMnJvRcFIaoIPJDs//ADF1HxWD+f7whxwAAYAKAAA9rBWNJcFPeMlLBHOeDzjgvJcNGqlhR2cq7C7pbJ4FGpcY4GXXvYxKKGzVXYTYrK4Eirtukgw1llcnvYrnInS7LsvK2TTd36uCNP33OevdcRqNaeqRXXWausY6eehaR2TwPZtk8Cjbp5On6qm8mT7w78IFR8FTeTJ98Or1RkrS8fgvUvksrgL7VcDP/hAqvg6byH/fEXlAqvEpvNv+8HVaozqV55epovargHtXwM4un9X4tP5tfvDV09q90Hmv7h1WqL1G88vX7Gl9quAqWXwMwundZ/s+aaJ7uqzfF5pgdUqeQdQvOa9fsalLL4D0svgZP3d1vjReaYC6dVvjx+Zj9QdUqc0H8Pu+cfV/Q1yWVwF9q+Bj/dzXfCM8zF6hF04r/hW+Zi+6HU6nNCfw275x9X9DY+1XARbK4GNXTav+GTqih+6NXTOv+H/pw/dF6nU5oVbMu/8AtH1f0NdJZXAhT2VwM4ul9cv69fIi+6eTtJ6xc5neSxPQOVrUXiiaFhcx4yX7/Qs6qz7thVz09x5PtqodnI5ez1FjExXwse7FVRb13+Eqegl3ZU1mTLyjOik5tFM9p5qhMqI7iI5C1F5LsJZFFAB5IeYqAOaIxGSII7y+s2ivuKmiZihqqKSOKNZZFuaxL13ruROKlC4m+CMm9qtLEeLJjuap41lnXVamCJm57vFam1THW1pLLUKrU/Fw7Imr+dxevvl7iNbNsSVMmu/BqYRxp+bG3d0712leS0LdQ7UtWSWdiqfbqay9vh9QAALZpgAAAAAAAAAAAAAAAAAAAAAAAAAAAAAAAAaygivpIl4O+m4yZr7Of+SRdD/rHFW67q+Jn3+dyOOfyZS1jcVK96FlWripWvH0uBPR4AKAE5ZPMcwYOaIxGWdCuKCW1aSvVImr4DP5n7V6su0jJPqot2eSERSGNNb28yvGknPffhwEFuJFBZ8k70jibrOXqa1N6rsQ6Po9oVRwoj6m6plzud/0GLuRnvulexBalaNPiQ3l/StFmer5Lic3pbPmlW6GKWRd0bHP+ZCf7krQuv8AYdV5l/qO0Mr2NRGsRrWpgjWojWp0Igra+8qu85I52f4irZ7NJJeb/wDDgtTSSRO1ZWPjdnqyNcx12+5TxNnypvvrI/8AxmfWSGMLtOW/FSOotK7r0Y1WsbyyBLisqoeiOZDO5q5ObE9zV6FRCKh3awb2UVIm6mh740X0kdar0ayUtqbRdjCMox3nJ444OK+0tV8XqPMyeoPaWq+L1HmZPUdqnrlTaQZbR4lTrr5GVHb1aX9tev2ORpYlV8XqfMyeoemj9YuVLVeYl9R1iO0ccydBW37Q66+Qk9u1o/216nGZNH6xrVc6mqWtaiuc50MiNa1M1VVTBCvO3aXV2pZ9U7fFzaf+xyM+0pxJS3Rquoss1tl3072nKco7uHjT4fcQl0Fk1FRrex4ZZdW7W5tiv1b8r7ssl7CIdR5KYNWmqJPHmazyGIv2x1We5HeJto3btLd1UsvTH6swvuRtD4pU+acHuRr/AIpU+bcdknqriDLaVxS65Lkjn47euJcIL9zlPuSr/itR5CjHaL1qZ00yfwnTpbU4ldU2pxE65LkWYbWuZfkX7nPX2FUpnDKnS0tqdzmQMY5FRya16Lml7lX0llW2jxKKrqbx/SSqrDRoRq1LhJTSRGqX3kJ6nrK88FLkFhGlCOEOFEFJCU81FQRQABXuFjjVyoiDD2hdcI9ENei0NPZE7YW6rNuLnbXLvUuYrX4mKjqCXFVqZtSg28mLXs1NuTNlHad+0saGrvUxNPVqaGyZ71QqTg4mRc2ihFlFyluvq2cKeP6b1MkaflDffWdEMSdyr6TMGzQ/lr4HS7OWLWmvJCod7ij1aeFviwxt7GIhwVjb1RN+B9BVrbmom5ETsQrXnBGB+JJfyY+cvkZytlxKqWoxJtoOxUpZX4makU7emmibFUYltQyXqZ6BxfWbmgDbmCSIvKRU6tA1vws7E6Ua1zl70Q5UdC5U5/BpI/lZFTyGp6Tnpr2yxTOh2HDds0+bb/fHyA6/ydw6tmsX4SWV/wDNqfYOQHbtFYdSzaVN8Wv5blf9oS67hV/Ec8W0Y85L2Z418txR1NVcWdpvzMzXTGUllmTZ0t5IJ6/iV09cpHqJyDLMXKdE6GjbI9Z6khSSXiPeeSqXYwSNGFNIHKMFVRCYnQ8AABRigAAADkUaKAHo1x7RvI6HrGRyRFJFjTOxNNYuaGaomXqhsbDpsUM24MLaElGDMpp2v5a/hHCn9Jq+kzxoNO1/L5k3JEnZCwz5pUu4vga9l/TU/wDVexKsyPWmhb40sbe16Id5tJcFOH6Mx61bSN31MP1iKdstR2ZUu3wRzH4jea1KPk/kZW0XZlJKuJb2guZTyZmfEW2XZPemNFZbcUM/SJiaay25A+JVvXhGJ5T5r6qNniU7O1z3u+a4xpo+UGbWtCf9hImdkTb+9VM4bVFYpr4HW7OhuWtNf4r99RUO80sepS07MtSCJvZG1DhELNZyNTNyonatx3+vTVaiJkiXdhXvHojB/Ekv5UfNv2+plbUfmZWvfmaS1HZmUr3YqUaSyxLCGhWzvIb3HtM4jOU1YI6WmtBqqNUFEJSdAAAKKPAAABgAAAAAAAPae8KHg0l07SOb0IpvQt7NivVDc2HBkZKyY8UN3YkeRkVXmRyO1amjOWaZya1fVLulVvkojfQUpOtybXqqh/jTyu7ZFIJswWIpHW28dylCPJL2L3QePWtClTdKjvJarvQdetV2Zyvk4ivtGD9lJXdkLk9J1C1nZlC8eqOP2883kFyj82ZavUqXZllXKVi5lKJYoLsk6iTE1FlNyMzRJiaqyG5dQ3xM2/ehyTSubXrqp3+/InU1yt9BUkq05daeZ3jSyO7XqpFN6KxFI7ujHdpxjySLDR6HXq6ZnjVEKdXONO4Wo7BTjehMetaFIm6ZrvJRXeg7Baq4KUbx8DkfxC83NOPJe7+xkLUdmZSudipp7UXMytauZWoLUvWC0KyVSO5T3lUjqasToICCABISgAAADgAAAaAAAAACoAD2E6laQoyxo0xQgqPQrVnhGkshmRtLNejGOeuTGuev8KKvoMjZLMjQWtUc1QVT8vxLmp0v8BPpGV3p4OOvl0lRQ5tL1ZyB7r1VVzVb16xoohuHdGz5Kor65zvEp5F7XMb6TfWs7MxnJJF+OqX+LC1vlPv+wa613ZmXdvtnC7We9tBrkkvn8zM1y5lci4k2tXFSC1cStHgaFJdktaFDVWZgl+5L+wy1AmRp6dbopF3RSL2MVRniZF9q8HEHuvVV34jRVEOgPQTTcnMd9pU/DnXdkLzqlrLmcv5M0/1GLgyb6tTptrrmZl53kcPt3W+iv8V7sx1qLmZatXM09qLmZeszI7fia1gtCtlPBT2lPFTUib0BoAA8kAAEAB4AAANAAAAFQQVAA9Yyzos0K2NC0okxQrVeBUr8DVWU3I9dO6vUoUj2zSsb/C1FevejRlkrkU3KHWXyQQplHGr1/eevqYnaUKC3qqOcoUulvYeTz6ffBkAADYOuOl8ksV0VW/e6JnY16/aQvLWdmQuTCDVoHu+EnevUjWN+dFJFrOzMe5eZs8/u5b+0Kj88eiSM3WKRGLie9Y7EixriMjwNqmuyXdn7DSp+jzfIy/VuM1Z2w0135PN8hL9W4jXExLzvr4o4eIAG+egms5MU/wBQZwjl+gdItdcznPJf+np8jL8yHRLW2mXed44fbX9ev9V7syFqLmZis2mntPaZmsTMZbmvY8CslPBSRKh4ONSJuxGAADyQAAAAcAAADQAAAByDR7RGIz2iQtqFmKFdTtLqz4SpWloZ9zLCL+zkyMNbtbz1RLJsV1zf3Wpqt7kNZa1bzFO5yLc96ajN96pivUl69hhBlnDjMr7Npayqv4L5gACoXzZO06GQc3ZlMm1zXyL/ABSOVO64hWs/FS9gg5mmgiy5uGNnWjERTNWpJmYVV5k2ecUX0txOpzk36soKx2JGidiOq34keN+JLFaHTwj2TQ2cuRq4EvhkTfFIn8imOs5+RsLLdemrvRU7cCDgzn79YeThyiDpG3KqLmi3dg03z0A1XJnJdaMaeNHM3+mq+g6XajMzkOidbzNbTSKtyJM1rl3Nf4Dl7HKdptKHMzbyOqZxO3o7l3Cfg4+zf1RhrSZmZqsYbG0oMzNVsBWoywy7Y1NDPytIzkLKeIhSMNSEjoKciOog5w0nLCAAABR1woAADFAAABR7EGISImDZMZJ4JdJHihpLPhS69bkRMVVcERNqlNQw5CW5alycxGvyqpt/Y9ZQnF1JbqMqrCVae5H9SHb9q8/J4N/Ns8GNN6bXdK+orAAvxiorCNWnBU4qMeCAn2DSc9VU8Wx80bV/d1kv7ryAaTQCJFrWPXKJj39erqJ3vEqS3YNkV1U6OjOa8E/Y6palTmY+058y3tStMrX1N95hxW8zi9n2+CBUyYnix4yaQ82vLyjodPGGhf2fKa6yJ7rjCUMxqbLqMinUWGYW0KWUznNuQ6lTUM8WeVOpHrcQS70zh1a2bc9WyJx1mIq995SG1B5in5HV28t+lCXNL2FRTumjlrJW0cU1970bqSptSVqXO7cHdDkOFGg0P0rfQSqqor4JLkliTNbsnt/aTvy6GVqe/EzNs2Du6PY70dV581+p0e0qXMzlXRmwhq4KpnO072yMXPV/OYu5zc2rwUhT2bfsMZppnK29w6XZno1zMJU0PAq6imuN7U2VwMjb9RHFexqo6TK5MdTp48C1RnJvCOjs7l1Xux1M5NmvDAbcIer2XGpwN/hoeQCqIKOH3AAAAwAAAHNJVOREJdMuJHPgRVOBavq+aiVyXay+C3p39RnlW/FSdasiqrG7Ebf1qv8AYgDaMcLPMZbwUY58WAABMWANLohKkfOyLt1WJ3qvoM0XNM/UY1u1fCXr/tcQV1mG7zKt3HfpuHM0dbaF+0pqiYY6TiRZpCnTpYM+jQUdEMkkGteeTnjUcW1HQ0FDQtaWU0dm1GRkIJC6s+pKdeBm3dHeQmnsF74Zk98xY16Wrenc7uMmby3YOepXomLo7pW9SeEnkqvYYQtWst6njkW9mzzQUfGOn0EAALRontS1kkTteJ743J76Nysd2oXMWndotS72Qrv32RPXtVt5QANcIy4rJDUoUqvfipfFZLat0rrZkuknkuXNrLokXpRqJeVSqIAqio8FgdCnCmsQSS8lgkUcOs9NyYr0IetQ0srModSFZHJjJlwYmXb6iBV5kG/vTaXgQKrv1Gl4EJw0c4aWC0h4AACjAAAAVCRApGPSNw2S0GSWUSrRZejHJu1V+dPSQC0hVHNVrsl7l3kGopnMXFMNjkyUZTf5WMpS/KzxAD3pqV0jkamF9+K4JcmakjeNWStpLLH0FLrux/Nbi5eG7rPeeS95Mm1Ymc2zpc7a5d5Vc5iQJ77z4FaMuke94eBLdNgeD5DzdIMVw+MR8YYFVwI4ZeF4/BJgkRvLCknuKpriTDIRThlEFSGUa+zqv/5vMlbdnczKrUTwHeHGv7K7OrLqLOhq7lQtKmnZUx6j8FTFj7sWOu+behSpy6GevBmbTk7arl8Hx+piAJNbQyQu1ZGqi7F965N6LtQjmmmmso201JZQgCh/neKKIWlhWOs773IqRMXw3ZX7mJxXuQ97K0aklufLrRRYLeqeG9NzUX517zRTTsiYkcTdVjcmp0YqvHiVK1dLsx4mbc3aX/HS1l7fch2rOmSYImCImSJuM3UvJ9dVXlVM69RKEMIda0t2J5qoxR20apcNAeAAADFAl2xZUtLPLTVDVZLC9zHtVLsUXNN6Klyou1FRSGACioogAB7xy3EuKr/xciuRRyPI5QTIpU0y0ZOzPUZ5LTzlrFWS/wAVlycL1IPODNfMaqaGKis5JE895H1hFUQkSwTRikh14l4l4DhwCiAADkU9I3HiKiiNCNE6GbIs6Wtu2lC157snIJ01Iq1KKkattUyRupI1r23pg5EVOngpGdo7SvxRZWXrk1yKidqX95TR1a7ySy0F3lXo5w7rwUegqU+42iwZoxSpir5nfxManzEyGmpocY42Iqe+de93auXUUy2iu88ZK5d4jjUlxY10q09JSZdVVqX34/5cVFTWX/5xIUlSq7SM+Ump0EizRtVE9JZL+sjqIrht5bSwaEY4HImQ1QvHwwue5rI2ue97ka1jEVznuVbkaiJiqquwcOADon4CbY+Dj84z1iABe/8AEZ+lUvyP2nHHgAABBQAABAFAAAQAAAAAAAAAAAAAAABBQAAQeggCMaz0Q9WgBGyKQ5TzcACIRHm481ACREqGgADh4HReQj/u0fycn0FAAA+lwAA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timeblimp.com/wp-content/uploads/2013/03/light_up_pi_symbol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78" y="328498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5293" y="5733256"/>
            <a:ext cx="88828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But how well do you know the number </a:t>
            </a:r>
            <a:r>
              <a:rPr lang="en-GB" sz="2400" b="1" dirty="0" smtClean="0">
                <a:latin typeface="Comic Sans MS" panose="030F0702030302020204" pitchFamily="66" charset="0"/>
              </a:rPr>
              <a:t>Pi</a:t>
            </a:r>
            <a:r>
              <a:rPr lang="en-GB" sz="2400" dirty="0" smtClean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What subjects would you use it in?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credit: public domain image; original source unknow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6" y="260648"/>
            <a:ext cx="6432649" cy="6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564" y="171383"/>
            <a:ext cx="476808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In school you’ll use Pi in…</a:t>
            </a:r>
          </a:p>
        </p:txBody>
      </p:sp>
      <p:sp>
        <p:nvSpPr>
          <p:cNvPr id="4" name="AutoShape 4" descr="data:image/jpeg;base64,/9j/4AAQSkZJRgABAQAAAQABAAD/2wCEAAkGBxQQERUUEhQVFBUVEhIZFxUWFhQVGBUVFRoZFhgWHBYZHCgiGBolHRgYITEhJSorMS4uGSAzODMsNygtLysBCgoKBQUFDgUFDisZExkrKysrKysrKysrKysrKysrKysrKysrKysrKysrKysrKysrKysrKysrKysrKysrKysrK//AABEIANcA6wMBIgACEQEDEQH/xAAcAAEAAQUBAQAAAAAAAAAAAAAAAQMFBgcIAgT/xABFEAACAQMCBQMBBQMGDAcAAAABAgMABBESIQUGEzFBByJRMhQjYXGBCEKRFTNScqGxFzVDU1RidZOis8HTFmOC0dLh8f/EABQBAQAAAAAAAAAAAAAAAAAAAAD/xAAUEQEAAAAAAAAAAAAAAAAAAAAA/9oADAMBAAIRAxEAPwDdtKUoFKUoFKUoFKUoFKsXOvGHs7RpIwOoXhjQkZVWmdYw5HkLqzjzjFU76wlt4zKLi4lEcMxkQtGDIdBw6tpGhgewGF37bUGQ0rEBzmItamCVo4La2lkmLxE6Jkcp7SQXcsmnxucnAq5Hj7rNFFJbMjTTSRqS6lSVhacMCBupCMp+D8jegvtKw24580oGFpI4+ySXLYkiGlI3Ebjc7kZ/Wo45zVL9muulEYZYTa/W6n7u5YKrgqGAbGoY8d8mgzOlYlY8w9FmgEc84SWVDIW1lXVeqV1FRmMZ0B2Oc9xjevMPPBaKN/skoMsHXRNaMzQaUOoaM+4l9KqcZwckbUGX0rFo+cczFGtpVjFxHCZWaPZpY1kQ6M6uzAH4/HtVQ83AQicwyCF1iMMmQeoZZFiRSBuhJZT59vwdqDJaVYjzHiynunidOgk5aNttXRBOVJAyrYGDgd9wKtMN1NLc29o0zrrtGup5FIDOSVRYkyD04wWydO+w33JIZnSsY4o01iomM8kyfaoUKvpz0ZmSIg4AyVY6gw3IyDnNZPQKUpQKUpQKUpQKUpQKUqaCQKaakVNB500016pQedNNNeqUHycT4dHcxPDMoeNxhlP8Qc+CCAQR2IFfBFy8ugo8s0o6bIvUcEorDScHG7Y21HJwTvuavVKCwrylb6ZVYO6zW8UEgZidUcIYRj5BGpt++9eE5SiCxjqTlopA6StM7yKQhj06mz7dDMMf6xPc5rIaoXl3HCpeV0jUAks7BQANyST+FBYYuSbdU0apiPs8kG8hJ6Mra3XPfJPnuPmq1zynBJ1dTSnrLbiT341C3OY/G2D8d/NYvxv1m4dblljaS4ZTj7pfYTnBxI2A2O+RkHwTWv8AivrxePkQW8EIKEZbXM4Y59wOVX4wCp3HnOKDdQ5WhEryhpgZDqdBK4jaTTo6nT+nXjfOO4B7gVTflCDRAqtMhto+nG8cro4iIA6ZZSNS4Ud/gHvXPF76t8VlUL9o0b5ykcanztkDtvXw/wCEvin+my/8H/xoOmTyrBknMgzPFNjWcdSJVRNv6IVVGO21fPHyTbCN4vvjG30oZpMQ+9ZR0t/u8OqsMdtIxXPll6t8ViXH2nXk5zJHG58DGSO23b86yHhfrxeJgTwQTAJjK64XLbe4nLL87BR38YxQbxXgMf2aS3YyOkySJIzuzu4kXQ2XO+dO34YFfGvLvUSAysyT26lEnhbSxXAU7EEaWABKMCAR5wDWMcB9aeHXLBJDJbFmABlAKb4wS65CjJO5wBjJIrYVneRzIHidJFIBDIwYEHscigs/EOBdURxEkx9aOaaR2y8jRMHRMDA3ZVz4AXGDna+6a9UoPOmmmvVKDzpppr1Sg86aaa9UoPOmvNVDVOgVNRU0HoVNQKmgUpSgUpSgV4llVAWYhVAySSAAPkk9hXy8X4tDaRGW4kSKNc5ZyBvgnA/pMcbKNz4rmj1I9SJ+KyNFGWjtAw0xDvJpOzyHySdwvYbdyM0Gw+dvWyKEmPhyiZwSGmcERDG3tGcyed9h2wTnbUMtzxDjVxpLS3cxBIXbCqu5IUYVBv4x3/Gs55J9E5rlVlvna2Q79FQOsVIBGSdo+/YgnbBA8b14LwO3so+nbRJEvkKACx+Wbux37mg0fy56E3EmGvZkhXb7uL7yTzkFjhVPY7as5Pas+4X6NcMiTEkTztgZaSSRTtncCMqBnP8AZWw6UGPDkfh2MfYbTGMfzEWfjvjOfxr7uHcv2tsMQ28UYIUHSijIXOM7b4yf41c6UFim5N4e5JaxtSWJJJgiySe5zpzn8axfiXoxwyVcRxvAdOAY5Xbf5IkLZNbFpQc88f8AQq7iYm0ljnTwr5ikGSdvKtgY3yN87Vgsc/EOC3GkGW0mAVivhlO4JU5V1285GxHiuwKt/GuCW97H07mJJU+GGcH5B7qdvFBqzkj1tjlxHxFRC5IAmQExnOfrXOY/G4yO+cYrb8UyuoZSGUjIYEEEfII71z/zt6JzW6tLYO1wgOegwHVUY3wRtJuOwAO+ME98e9OvUifhTrE+ZLUyZeI/VHn6mjPg53K9jg9ic0HUtK+Dg/F4buJZbeRJUbsykHBwDpI/dYZGVO4r76BSlKBSlKAap1UNU6BU1FTQehU1AqaBSlKBXx8X4lHawSTysFSNCzHIGw8DJGSewHyRX1MwAydgBkk9gK5n9Zee/wCUbjoQNm1gY6WVmxM5AzIRsCBuFO+2SD7qC0c7c3XPHLoYV9AJEFugLYHzgfU5AyT/ANBW3fS70qjslS5vVD3eQyoTlLfY4GBs777k5AIGO2TPor6ftYRm6ukK3MgIRST91CQpwy42kJzkb4AHY5FbTFApSlApSlAoBSlApSlApSlBBFav9UfSyO+V7mzQJd7sy5wlx2yCDsr7bHYEn3d8jaNQaDk7kzmu54HdHKuFyBPbvldQ+cH6XAOQf7wa6j4LxWO8gjnhOqOVFZe2Rn904zhh2I8EGte+tHp+b+MXNsmq6iADLk/ewjUdIXy4JyO2Rkb7Vrf0e5+PDZ/s85AtZn9xbI6MmMa8gdjgAg9u+2DkOmaV5RwQCDkEZBG4IPnNeqBSlKAap1UNU6BU1FTQehU1AqaBSleJpAilmIVVBJJ2AA3JJ+KDWXrzzR9lsvsyHEt1lTsdoF+vfsM7L+Rb8xgfoZySt5M13cKGhgYBFYZEk3ftnsmx3GCWHwaxTnTjUnGeKO8YL9SRYoE3+gHSgGe2SSxz5Y107yfwFeH2cNsmD00GpgANch3dv1Of0xQXkCppSgUpSg86jk7bbYOe/wCnipqcV5kQMCDnceCQf4jcUEPIFGSQB8k4FI5Q30kH8iD/AHVY+aOGG7CxmFZUAeQ9TS0bOmDHEULDJZ9J1EEBVcZBavq5a4XHa20cUUKwAKMoNGc4Ay5TYyEAaiM753Pchc9e+PO39v8A+V83EOIx26hpXCBm0rncsx30qo3ZsA7AHtVlPB7rXnrHGrOOtL2znGNP9lfNx5+hxO2uJQxtxb3EQcKzLDO7IwdsfSCiuurxnHmgv0PGoHRnSRWVJFRiuSVkbSAhAGQ3vXbv7hVVuIxiYQFh1WjaQJvkxqQpbOMYywH61aJpFnlTooSC7TMxUhZGhVVj3Pf3MmD/AOWfisb5SuGlvbWSUzGY8PuhcCRZQsdwZICUAYYT6WwF2IUHfuQ2NSlKCCK549duSktJUu7dNMUzMJVGNKTdwQPAcavwyp7ZFdEVZubeBLxCzmtnwOohCsRnS43Rv0bBoMF9A+aTc2bWshBktSAmx3gb6MnsSp1LtjbT+JO0wa5L5Y4lLwPiymTYwyNHMozhom9rdu+2GH4qtdYQSh1DKQVYAgjsQRkEUFSlKUA1Tqoap0CpqKmg9CpqBU0CsJ9Y+Li14Tce7S0y9Ffpyepswwe40as43xvWbVoj9o/jmqS2tFOyBppB7T7m9kY+QQNZx51j4oPi/Z24D1LuW7YbQJoTI/ykvcg52IQEdjnWfiuhK0n6Jc4cOtLMW81wIp3lkduopRO3tHV+nGlQfcRu2BmtyWl7HMoaJ0kUhSCjBgVYZU5Hgig+ilQDU0ClKUCqV1crEjO7BVUZJPgVVrGud84tP83/AChadTv21jR28dTRQZFG+QDuMjyMH9Qe1e61vxPiNwOIMF+0qgkukf2zY0fZdUTBlXQqdQZBGWznJFWZLycWMc8dxclG4fZvO7NJ7bktEPuyR3KF8qMjAU9zuG4c1Ga1s8MpuI4+td/ZHvmCvqlDdJrVy4141dPrlAGPknBqta3E/VQOZ+ql3crdA9YR/YdMpjddtJ7QaSvuJLfjgNiV8PFeLQ2qh5nCAnA2JJIGTgKCTgAk/AFYjyfxF4OsLw3DFVjeJmWSTVbOfu8hVx1xn3jv28DbIuaJ0EJR5ZYTKHRZIomlZTjJ7IwGQMb4z2BzigukN0jxiRWVo2QOrg5UoRqDA+QRvmqNlxKKaETRuGiIJD9hpHc7+NjVu5ZnMVvbQTLolWzjZlWNlRFQKmnIGlSMj2Z8HGwrHuD2U8vC4I40QgNJ1opS8RZQWKpspOCSpIxuNuxNBl9hxiGcIY3DCWPqRncB07ErnvjbPxkfNfdWueHRTJZ8HVk6cq3iAKNWRH0p9eoYBHtzkdu34Vseg5+/aK4F07mG7Ue2aPpvt/lI91YnO5KEDtt0/wAa2R6McYFzwiAFtTwgwtnTkaD7Bgdho0gZ3OP1qj638KM/CJmUFmhaOUALk6VYB/yAVmYn4WsD/Zy45pmuLNjtIomj+kDWmFcfJJUqceAjUG+6VAqaAap1UNU6BU1FTQehU1AqaCGrln1tvDLxi4BAHTESDHkBA2f+KupjXI/Ok5uOM3PUwc3zxnG3tSTpDt50qKDdg9HuGz20WI5I3MK+9JGyWZQdRDZBOfyFYzf+i95av1OF3unucOzwuNI2AeMEOSS3cLjI75NbwhiCKqr2VQB52AwK90GiIeP8x8Lws8DXUaso1MnWJVRk4ki924/fcHtV14H69W7gC7t5I2yBqiKyJuTuQxVgAMdtRO+1biqzca5Ws7zP2i2ikLEEsUAckLpB1jfIGw3+Pig+XhHPXD7sDo3cJJGdLMEYDON1fBG/isiFaq4z6FWMuTbyTW7bYGRKgx39rYbJ/rfpWN/+AOPcMAFhdGVAMdNJdIXUSzYimOgbgHUN/d+dBvqqVxbrIpR1DKwwVIyCPyrRkXq1xWxOOIWOQNW7Ry27HwMPgqRnyF3+ay/hHrVw2c4kMtuckfeJkYAzklC2Pig2FLaK0ZjOrSUKn3NqwRj6s5z+Oc18EnLsDWqWpD9FAgVRJICFjxoGoHOBgefAqvwrjNvdDNvPFMBjPTkR8EjODpOxx4NffQeVXAx/9n+NTippQKjFTSgjFTSlBQNohk6hGXClQSSdKk5IA7DO2SO+BnsKr0pQW/mG0We0nifOmSCVWwcHDKQd65l9F7wxcYtsAHqGSM/gGQnP9ldTzRhlKnswIP5HY1yNyyxt+MQCIldN/Gg8nQZemRv/AKpI/Wg67FTSlANU6qGqdAqaipoPQqagVNArkHmL/HNx/tKb/ntXXprk71XQR8ZvNACYlVhpGnDFEYtt5LEnPyc0HWVK+XhbEwREkkmKMkncklRuT5NfVQKUpQKUNYtfc3IJoljZOkUuZJJJAyJohwgZZDsR1XRTse+1BkssQcYYBh8MAR/A1iPHPS/hl2WZ7YRuw+uFmiOclidKnQWJJ3Kk/wABjK7WfUozp16VLKratJIzj5x8Eiq2aDS/FPQsxv1LC8eJhqKiTIIJ2CiWPBUYJBOD+VfHZ3HMvCs64jdwrr2JWYFY/wB4Mp6i5G4Db/hnNb1qMUGoLH11iV9F3aTQsDh9JDafzRsGsy4P6l8MujiO6RWyo0yhojljgAawAx/qk+Kv3F+B292mi4hjmXfZ0VsEjBIJGVbHkYNYNxz0W4dOCYhJbMexjbKjC4xofIxnBPY7dxQbGjlDAMpBB7EEEH9RXrNaJm9I+KWRJsL8kYAwry2zEdyMBiuAfGd68t6hcc4Xp/lC16iY+t006izEgGWLKBsBgFx2wcHyG+aVqfgvrtZS4FzFLbt7skYmQAdvcuGyf6v61sHg3M9peZFtcRSkZ9quNW2MnT3xuN8YoLvSozU0EGuQ+Ef46i/2lH/zxXWvEGIikIJBEb4I2IODvXKPpjCJuMWgk9+Z9RyTksoZwSe5OoA0HW1KUoBqnVQ1ToFTUVNB6FTUCpoINc3/ALQtkycTSQ/TLbpjY7aCykZ8nsf1FdI1qj9ofghmsorhck20hz3/AJubAY4A/pKm5IwM0GWel3EvtPCbR9yRCEYscktETEST+JXP5EVldaZ/Zx4wGguLU41JIJV7brIArecnBUeNsjfetzUClKUEMMisEbkmdI1iSdXjSK2gQMmh1gjmEkgLAkMzooQnC5wNqzylBq+74HddaR5YXUzCOMyW5GkCW5EkzARASLiNF9zZ3J3rzFzBNbe9ZXYEXh6UzZSJWuY4bZ31ASAYZmOW7ZG22NpVRuLZJAVdVcMCCGAIKnuCD3H4UGFnmi5jlXrCFokWdpDDlmfMiQ26gAsAzMzDTnuncdqvFpzfC7pGyTJJIZAF6TsPu3EZYlR7VJZcFgNj43qvf8qWsykGPRmNIwY2aPQsb9WPSFOAVf3A42/WvXDeBdG4M3VeTMKxgSYZhhi5bX3JYnfxsuMYoPpTiitcNAgLFFVpW/dj1AlVJ8scZx4BBPcZiw4zFM7RqTqV5UwwIyYiofB84LD+NYpNYSqZCsbyj+VXluYkIDyxGILFgMQGUYhJXIBCt33FeOWbRklsYdDI8a3tzOrbGP7QzKqN+OpyB8iIkdqDP6UpQY5xvkawvBie1iP+so6bd8/UmDWvuNegsDlmtbiSLPZJAJFBLZI1DB042AOTtuTW5KUGiH5e5j4WxNvM11GNR2cS7AaR91KdWcbhUz2qrYetV3akR8SsiCGZS6hoW9gAP3b5DNq74KjfsPO8q+e7s45lKyokikMpV1DAqwwwwfBHeg1rxj1Otb3hF9JB1VkS3CspGlka4PRUhgcHDNk4Pite/s+2bScVLj6YraVjsce4qgXPg+7P/pNX31xtrTh9ultawpE11N1pQnbEIKrhdWI8ljsFAODV9/Z34KYrOa5OQbiQBe/0Q5AOCP6TPuCaDbVKUoBqnVQ1ToFTUVNB6FTUCpoFWzmbhK3tpPbsQOtC6BiNWliPa+MjOlsHGfFXOlByXyhxqXgfFA0ikdNnhnTcZjJw3jOxCuPnSPmur7a4WRFdGDI6qyspBDKwyCCNiCN81oX9oTlURTJfRjCzEJNjP86o9r/Ayq48fTnuTWVegfNP2m0NpI2ZbUDRkjLQMfbjz7T7fwBX5oNq0pSgUpSgUpSgUpSgjFUre1SMsVUAu2pj5Y9sk+cDYfAGBValApSlApSlAqnPOsas7sFVVZmZiAqqoyWJOwAG+TVStWevfNP2WzFrGfvbrIbGPbCuNef6xOkfPu323DUXPHHH43xTVCCwdo4bdSuDoBOnIGe7MzfrXTnK/CFsbOC2XB6MSKSBjUwHvfGTjU2WxnzWkv2e+VxNO99IMrASkXf+eZfc3wdKN/x58A10DQKUpQDVOqhqnQKmoqaD0KmoFTQKUpQWrmjgUfELWW2lyFlXGR3VgQyuPxDAH8cVy1cpd8v8RIVtE0JGGGdEsbYI2P1Iw8fP4iuuqwf1U5EXi1tlfbcQhzCdsPkAmJskbNgYPg79sghfOT+ZoeJ2y3EBOCdLKfqjkABZD84yDnyCKvlcm8h84T8Eu2JjZlYFJoGLRnIzg7j2up+R2JG2cjp7lzj0F/bpPbuHRv0ZWHdGX91h/wCx7EGgulKUoFKUoFKUoFKUoFKUoFKVbOYeOw2EDT3DhEQfqx8Ko8sfj/pQfPzfzNDwy2a4nJ0ghVUfVJIQSqL+JwT+ABNcwx/a+YOIgFtc0zHc50QxjJ8fSij+J+Sd/o5+5yn43dLpjZUXCQQKWc6j3bAHukY/A7ADfGTvf0n5FXhVtqfJuZ1jM2cfd4GREuMj2knJB3P4AYDI+VOAx8PtIraLdY1xqPdmJyzn4JJJxV3pSgUpSgGqdVDVOgVNRU0HoVNQKmgUpSgUpSg116nemEfFPvoSsN0FwWIOmYAHSr47HOBr7475wMaL4Dx+94Fdso1xskgE1u/0vjww/I7MPkEV1zWI8+cgW3FkOsCOcABLhVyygZIVhka13OxPnYigqcl8/WnFUBhfRLvqgkKiQEYyQM+5d9iP7NxWUiuTuceQb3hDBnUtH+7PFqKjsMMcZjO/nv481lfJvrbPb4S/U3EYBHUXSJhsSM5IV98DfB85OMEOh6VjfL3PVhf6RBcoXbtG50SZ320Ngk+0nbO351klApSlApSoJoJpWK8d9QuH2WRNdRl1JBSM9RgQSpBCZwQQQQe1al5y9bppwY7BGt08yvpMp7HZRlY99Q7tkYO1BtvnPny04UhMz6pNgsEZUyHO4JBPtX8T/bkZ5x5g5iveOXSqdTl5CIbdPpTVthR+Q3Y/BJxVTlHkO94u5aNSqd2uJtQQn4DYy7flnHnxnoTkL0/tuEoNA6s5BD3DLhmBx7VGToXYbA/mTQWb0y9L4+FnrzlZrogAED2wgj3Kme7dxr227Yyc7IpSgUpSgUpSgGqdVDVOgVNRU0HoVNQKmgUpSgUpSgUpSg8SRhgQQCCCCDggg7EEeRWsubPRa0u3aW3drWRskqAGiZjk50HddyOxxgbDO9bQpQcycw+jXEbXJiVbpBk5iIDgADvGxBO5IAXV28VYIuZ+KcPJi+0XMJAA6chbYJlQFDg6QMEbbbfhXXOKo3VlHKCsiI4ZSpDqrAqdipBG4OTt+NBzPbes3FEKkyROBj2tCmGx8lcH+BFXL/DxxH/M2f8Au5/+9W5770+4ZMul7G3AyD93GIWyM/vR6TjftnFfB/go4R/oa/72f/uUGlrn1n4q5YiSJAeyrEmF/Itk/wASasVzzLxPiWITPcXGcjppq3DYX3KgGRnA323rqCHlCwRg6WVqrKQVZYIgVI3BBC7GrtHbqu6qoP4AD+6g5p5d9G+I3W8qLaxnG8pBc5z2jUkjBAyG0/UMZrZXKforaWjrLcO1y66SFI0RBgQc6Ru247E433BraAFTQeI4woAUAAAAADAAGwAA7CvdKUClKUClKUClKUA1Tqoap0CpqKUHsVNKUClKUClKUClKUClKUClKUClKUClKUClKUClKUClKUClKUClKUA1T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278257" y="849916"/>
            <a:ext cx="4768081" cy="3672408"/>
            <a:chOff x="307975" y="1772816"/>
            <a:chExt cx="4768081" cy="3672408"/>
          </a:xfrm>
        </p:grpSpPr>
        <p:sp>
          <p:nvSpPr>
            <p:cNvPr id="6" name="Rectangle 5"/>
            <p:cNvSpPr/>
            <p:nvPr/>
          </p:nvSpPr>
          <p:spPr>
            <a:xfrm>
              <a:off x="307975" y="1772816"/>
              <a:ext cx="4768081" cy="36724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5746" y="1916832"/>
              <a:ext cx="4384286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…</a:t>
              </a:r>
              <a:r>
                <a:rPr lang="en-GB" sz="2400" b="1" dirty="0" smtClean="0">
                  <a:latin typeface="Comic Sans MS" panose="030F0702030302020204" pitchFamily="66" charset="0"/>
                </a:rPr>
                <a:t>D&amp;T</a:t>
              </a:r>
              <a:r>
                <a:rPr lang="en-GB" sz="2400" dirty="0" smtClean="0">
                  <a:latin typeface="Comic Sans MS" panose="030F0702030302020204" pitchFamily="66" charset="0"/>
                </a:rPr>
                <a:t> – to work out the circumference and area of circles.</a:t>
              </a:r>
            </a:p>
          </p:txBody>
        </p:sp>
        <p:pic>
          <p:nvPicPr>
            <p:cNvPr id="2056" name="Picture 8" descr="http://misscoult.edublogs.org/files/2012/05/Circle-formuasl-1pgad0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65" y="3140511"/>
              <a:ext cx="4399657" cy="2166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utoShape 10" descr="https://encrypted-tbn1.gstatic.com/images?q=tbn:ANd9GcSrIogy2jkgDik9w_WNOS4tYakb_qz7RFfVeyf8Dw_-SCFkwHADm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5223880" y="332047"/>
            <a:ext cx="3760162" cy="4053164"/>
            <a:chOff x="5220072" y="88245"/>
            <a:chExt cx="3760162" cy="5280848"/>
          </a:xfrm>
        </p:grpSpPr>
        <p:sp>
          <p:nvSpPr>
            <p:cNvPr id="12" name="Rectangle 11"/>
            <p:cNvSpPr/>
            <p:nvPr/>
          </p:nvSpPr>
          <p:spPr>
            <a:xfrm>
              <a:off x="5220072" y="88245"/>
              <a:ext cx="3760162" cy="528084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3023" y="267774"/>
              <a:ext cx="3024336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Comic Sans MS" panose="030F0702030302020204" pitchFamily="66" charset="0"/>
                </a:rPr>
                <a:t>…</a:t>
              </a:r>
              <a:r>
                <a:rPr lang="en-GB" sz="2400" b="1" dirty="0" smtClean="0">
                  <a:latin typeface="Comic Sans MS" panose="030F0702030302020204" pitchFamily="66" charset="0"/>
                </a:rPr>
                <a:t>Mathematics</a:t>
              </a:r>
              <a:r>
                <a:rPr lang="en-GB" sz="2400" dirty="0" smtClean="0">
                  <a:latin typeface="Comic Sans MS" panose="030F0702030302020204" pitchFamily="66" charset="0"/>
                </a:rPr>
                <a:t> – to work out the surface area and volume of spheres and cylinders.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110" y="2649846"/>
              <a:ext cx="3590085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59383" y="4777957"/>
            <a:ext cx="882465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In honour of National Pi Day (3.14) we are launching a prize competition.  </a:t>
            </a:r>
          </a:p>
          <a:p>
            <a:pPr algn="ctr"/>
            <a:endParaRPr lang="en-GB" sz="8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 next slide shows Pi to around 200 digits.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How many digits can you memorise it to?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172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6</cp:revision>
  <dcterms:created xsi:type="dcterms:W3CDTF">2014-03-16T19:12:23Z</dcterms:created>
  <dcterms:modified xsi:type="dcterms:W3CDTF">2014-03-17T11:25:00Z</dcterms:modified>
</cp:coreProperties>
</file>