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8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3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58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51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06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3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03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9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44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04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46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0545" y="1484784"/>
            <a:ext cx="3829050" cy="5175279"/>
            <a:chOff x="240545" y="1484784"/>
            <a:chExt cx="3829050" cy="5175279"/>
          </a:xfrm>
        </p:grpSpPr>
        <p:sp>
          <p:nvSpPr>
            <p:cNvPr id="4" name="Rectangle 3"/>
            <p:cNvSpPr/>
            <p:nvPr/>
          </p:nvSpPr>
          <p:spPr>
            <a:xfrm>
              <a:off x="240545" y="1484784"/>
              <a:ext cx="3829050" cy="517527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78" y="1621114"/>
              <a:ext cx="3683383" cy="2464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cak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3324" y="4221088"/>
              <a:ext cx="2283489" cy="2283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240545" y="188640"/>
            <a:ext cx="872394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Numeracy and Food Technology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544" y="839540"/>
            <a:ext cx="872394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This is part of a recipe for a tray bake. It makes 12 cakes.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7" y="1488113"/>
            <a:ext cx="468052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How much of each ingredient would you need to make the following amount of cakes?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6079" y="2656176"/>
            <a:ext cx="4680520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000" dirty="0" smtClean="0">
                <a:latin typeface="Comic Sans MS" panose="030F0702030302020204" pitchFamily="66" charset="0"/>
              </a:rPr>
              <a:t>24 cakes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endParaRPr lang="en-GB" sz="20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000" dirty="0" smtClean="0">
                <a:latin typeface="Comic Sans MS" panose="030F0702030302020204" pitchFamily="66" charset="0"/>
              </a:rPr>
              <a:t>48 cakes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endParaRPr lang="en-GB" sz="20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000" dirty="0" smtClean="0">
                <a:latin typeface="Comic Sans MS" panose="030F0702030302020204" pitchFamily="66" charset="0"/>
              </a:rPr>
              <a:t>6 cakes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endParaRPr lang="en-GB" sz="20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000" dirty="0" smtClean="0">
                <a:latin typeface="Comic Sans MS" panose="030F0702030302020204" pitchFamily="66" charset="0"/>
              </a:rPr>
              <a:t>18 cakes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44639" y="5157192"/>
            <a:ext cx="468052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HINT:  12 x ___ = 25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833" y="4334887"/>
            <a:ext cx="2048903" cy="235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4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0545" y="1484784"/>
            <a:ext cx="3829050" cy="5175279"/>
            <a:chOff x="240545" y="1484784"/>
            <a:chExt cx="3829050" cy="5175279"/>
          </a:xfrm>
        </p:grpSpPr>
        <p:sp>
          <p:nvSpPr>
            <p:cNvPr id="4" name="Rectangle 3"/>
            <p:cNvSpPr/>
            <p:nvPr/>
          </p:nvSpPr>
          <p:spPr>
            <a:xfrm>
              <a:off x="240545" y="1484784"/>
              <a:ext cx="3829050" cy="517527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78" y="1621114"/>
              <a:ext cx="3683383" cy="2464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cak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3324" y="4221088"/>
              <a:ext cx="2283489" cy="2283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240545" y="188640"/>
            <a:ext cx="872394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Numeracy and Food Technology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544" y="839540"/>
            <a:ext cx="872394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This is part of a recipe for a tray bake. It makes 12 cakes.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769335" y="1473654"/>
            <a:ext cx="3829050" cy="5175279"/>
            <a:chOff x="240545" y="1484784"/>
            <a:chExt cx="3829050" cy="5175279"/>
          </a:xfrm>
        </p:grpSpPr>
        <p:sp>
          <p:nvSpPr>
            <p:cNvPr id="14" name="Rectangle 13"/>
            <p:cNvSpPr/>
            <p:nvPr/>
          </p:nvSpPr>
          <p:spPr>
            <a:xfrm>
              <a:off x="240545" y="1484784"/>
              <a:ext cx="3829050" cy="517527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78" y="1621114"/>
              <a:ext cx="3683383" cy="2464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4" descr="cak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3324" y="4221088"/>
              <a:ext cx="2283489" cy="2283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ight Arrow 1"/>
          <p:cNvSpPr/>
          <p:nvPr/>
        </p:nvSpPr>
        <p:spPr>
          <a:xfrm>
            <a:off x="3707904" y="2636912"/>
            <a:ext cx="1224961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861764" y="3093269"/>
            <a:ext cx="9172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2865" y="1772815"/>
            <a:ext cx="699946" cy="1320453"/>
          </a:xfrm>
          <a:prstGeom prst="rect">
            <a:avLst/>
          </a:prstGeom>
          <a:solidFill>
            <a:srgbClr val="B6EAE9"/>
          </a:solidFill>
          <a:ln>
            <a:solidFill>
              <a:srgbClr val="B6E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932864" y="3554934"/>
            <a:ext cx="935279" cy="350960"/>
          </a:xfrm>
          <a:prstGeom prst="rect">
            <a:avLst/>
          </a:prstGeom>
          <a:solidFill>
            <a:srgbClr val="B6EAE9"/>
          </a:solidFill>
          <a:ln>
            <a:solidFill>
              <a:srgbClr val="B6E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 rot="16200000">
            <a:off x="4552967" y="3220242"/>
            <a:ext cx="935279" cy="175481"/>
          </a:xfrm>
          <a:prstGeom prst="rect">
            <a:avLst/>
          </a:prstGeom>
          <a:solidFill>
            <a:srgbClr val="B6EAE9"/>
          </a:solidFill>
          <a:ln>
            <a:solidFill>
              <a:srgbClr val="B6E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853422" y="181033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82212" y="182028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24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42168" y="1772815"/>
            <a:ext cx="791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260 g</a:t>
            </a:r>
            <a:endParaRPr lang="en-GB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887205" y="2207347"/>
            <a:ext cx="791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260 g</a:t>
            </a:r>
            <a:endParaRPr lang="en-GB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4820390" y="2653434"/>
            <a:ext cx="791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260 g</a:t>
            </a:r>
            <a:endParaRPr lang="en-GB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820389" y="3107927"/>
            <a:ext cx="791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4 </a:t>
            </a:r>
            <a:endParaRPr lang="en-GB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911086" y="3530359"/>
            <a:ext cx="1605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 x 5 ml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3755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0545" y="1484784"/>
            <a:ext cx="3829050" cy="5175279"/>
            <a:chOff x="240545" y="1484784"/>
            <a:chExt cx="3829050" cy="5175279"/>
          </a:xfrm>
        </p:grpSpPr>
        <p:sp>
          <p:nvSpPr>
            <p:cNvPr id="4" name="Rectangle 3"/>
            <p:cNvSpPr/>
            <p:nvPr/>
          </p:nvSpPr>
          <p:spPr>
            <a:xfrm>
              <a:off x="240545" y="1484784"/>
              <a:ext cx="3829050" cy="517527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78" y="1621114"/>
              <a:ext cx="3683383" cy="2464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cak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3324" y="4221088"/>
              <a:ext cx="2283489" cy="2283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240545" y="188640"/>
            <a:ext cx="872394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Numeracy and Food Technology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544" y="839540"/>
            <a:ext cx="872394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This is part of a recipe for a tray bake. It makes 12 cakes.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769335" y="1473654"/>
            <a:ext cx="3829050" cy="5175279"/>
            <a:chOff x="240545" y="1484784"/>
            <a:chExt cx="3829050" cy="5175279"/>
          </a:xfrm>
        </p:grpSpPr>
        <p:sp>
          <p:nvSpPr>
            <p:cNvPr id="14" name="Rectangle 13"/>
            <p:cNvSpPr/>
            <p:nvPr/>
          </p:nvSpPr>
          <p:spPr>
            <a:xfrm>
              <a:off x="240545" y="1484784"/>
              <a:ext cx="3829050" cy="517527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78" y="1621114"/>
              <a:ext cx="3683383" cy="2464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4" descr="cak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3324" y="4221088"/>
              <a:ext cx="2283489" cy="2283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ight Arrow 1"/>
          <p:cNvSpPr/>
          <p:nvPr/>
        </p:nvSpPr>
        <p:spPr>
          <a:xfrm>
            <a:off x="3707904" y="2636912"/>
            <a:ext cx="1224961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861764" y="3093269"/>
            <a:ext cx="9172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x4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2865" y="1772815"/>
            <a:ext cx="699946" cy="1320453"/>
          </a:xfrm>
          <a:prstGeom prst="rect">
            <a:avLst/>
          </a:prstGeom>
          <a:solidFill>
            <a:srgbClr val="B6EAE9"/>
          </a:solidFill>
          <a:ln>
            <a:solidFill>
              <a:srgbClr val="B6E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932864" y="3554934"/>
            <a:ext cx="935279" cy="350960"/>
          </a:xfrm>
          <a:prstGeom prst="rect">
            <a:avLst/>
          </a:prstGeom>
          <a:solidFill>
            <a:srgbClr val="B6EAE9"/>
          </a:solidFill>
          <a:ln>
            <a:solidFill>
              <a:srgbClr val="B6E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 rot="16200000">
            <a:off x="4552967" y="3220242"/>
            <a:ext cx="935279" cy="175481"/>
          </a:xfrm>
          <a:prstGeom prst="rect">
            <a:avLst/>
          </a:prstGeom>
          <a:solidFill>
            <a:srgbClr val="B6EAE9"/>
          </a:solidFill>
          <a:ln>
            <a:solidFill>
              <a:srgbClr val="B6E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853422" y="181033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82212" y="182028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48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42168" y="1772815"/>
            <a:ext cx="791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520 g</a:t>
            </a:r>
            <a:endParaRPr lang="en-GB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887205" y="2207347"/>
            <a:ext cx="791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520 g</a:t>
            </a:r>
            <a:endParaRPr lang="en-GB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4820390" y="2653434"/>
            <a:ext cx="791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520 g</a:t>
            </a:r>
            <a:endParaRPr lang="en-GB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820389" y="3107927"/>
            <a:ext cx="791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8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911086" y="3530359"/>
            <a:ext cx="1605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  <a:r>
              <a:rPr lang="en-GB" sz="2000" dirty="0" smtClean="0"/>
              <a:t> x 5 ml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6662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0545" y="1484784"/>
            <a:ext cx="3829050" cy="5175279"/>
            <a:chOff x="240545" y="1484784"/>
            <a:chExt cx="3829050" cy="5175279"/>
          </a:xfrm>
        </p:grpSpPr>
        <p:sp>
          <p:nvSpPr>
            <p:cNvPr id="4" name="Rectangle 3"/>
            <p:cNvSpPr/>
            <p:nvPr/>
          </p:nvSpPr>
          <p:spPr>
            <a:xfrm>
              <a:off x="240545" y="1484784"/>
              <a:ext cx="3829050" cy="517527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78" y="1621114"/>
              <a:ext cx="3683383" cy="2464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cak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3324" y="4221088"/>
              <a:ext cx="2283489" cy="2283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240545" y="188640"/>
            <a:ext cx="872394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Numeracy and Food Technology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544" y="839540"/>
            <a:ext cx="872394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This is part of a recipe for a tray bake. It makes 12 cakes.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769335" y="1473654"/>
            <a:ext cx="3829050" cy="5175279"/>
            <a:chOff x="240545" y="1484784"/>
            <a:chExt cx="3829050" cy="5175279"/>
          </a:xfrm>
        </p:grpSpPr>
        <p:sp>
          <p:nvSpPr>
            <p:cNvPr id="14" name="Rectangle 13"/>
            <p:cNvSpPr/>
            <p:nvPr/>
          </p:nvSpPr>
          <p:spPr>
            <a:xfrm>
              <a:off x="240545" y="1484784"/>
              <a:ext cx="3829050" cy="517527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78" y="1621114"/>
              <a:ext cx="3683383" cy="2464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4" descr="cak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3324" y="4221088"/>
              <a:ext cx="2283489" cy="2283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ight Arrow 1"/>
          <p:cNvSpPr/>
          <p:nvPr/>
        </p:nvSpPr>
        <p:spPr>
          <a:xfrm>
            <a:off x="3707904" y="2636912"/>
            <a:ext cx="1224961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880199" y="3093269"/>
            <a:ext cx="880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÷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2865" y="1772815"/>
            <a:ext cx="699946" cy="1320453"/>
          </a:xfrm>
          <a:prstGeom prst="rect">
            <a:avLst/>
          </a:prstGeom>
          <a:solidFill>
            <a:srgbClr val="B6EAE9"/>
          </a:solidFill>
          <a:ln>
            <a:solidFill>
              <a:srgbClr val="B6E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932864" y="3554934"/>
            <a:ext cx="935279" cy="350960"/>
          </a:xfrm>
          <a:prstGeom prst="rect">
            <a:avLst/>
          </a:prstGeom>
          <a:solidFill>
            <a:srgbClr val="B6EAE9"/>
          </a:solidFill>
          <a:ln>
            <a:solidFill>
              <a:srgbClr val="B6E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 rot="16200000">
            <a:off x="4552967" y="3220242"/>
            <a:ext cx="935279" cy="175481"/>
          </a:xfrm>
          <a:prstGeom prst="rect">
            <a:avLst/>
          </a:prstGeom>
          <a:solidFill>
            <a:srgbClr val="B6EAE9"/>
          </a:solidFill>
          <a:ln>
            <a:solidFill>
              <a:srgbClr val="B6E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853422" y="181033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557740" y="182028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42168" y="1772815"/>
            <a:ext cx="791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65 g</a:t>
            </a:r>
            <a:endParaRPr lang="en-GB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887205" y="2207347"/>
            <a:ext cx="791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65 g</a:t>
            </a:r>
            <a:endParaRPr lang="en-GB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4820390" y="2653434"/>
            <a:ext cx="791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65 g</a:t>
            </a:r>
            <a:endParaRPr lang="en-GB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820389" y="3107927"/>
            <a:ext cx="791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 </a:t>
            </a:r>
            <a:endParaRPr lang="en-GB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911086" y="3530359"/>
            <a:ext cx="1605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½ x 5 ml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8747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0545" y="1484784"/>
            <a:ext cx="3829050" cy="5175279"/>
            <a:chOff x="240545" y="1484784"/>
            <a:chExt cx="3829050" cy="5175279"/>
          </a:xfrm>
        </p:grpSpPr>
        <p:sp>
          <p:nvSpPr>
            <p:cNvPr id="4" name="Rectangle 3"/>
            <p:cNvSpPr/>
            <p:nvPr/>
          </p:nvSpPr>
          <p:spPr>
            <a:xfrm>
              <a:off x="240545" y="1484784"/>
              <a:ext cx="3829050" cy="517527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78" y="1621114"/>
              <a:ext cx="3683383" cy="2464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cak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3324" y="4221088"/>
              <a:ext cx="2283489" cy="2283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240545" y="188640"/>
            <a:ext cx="872394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Numeracy and Food Technology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544" y="839540"/>
            <a:ext cx="872394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This is part of a recipe for a tray bake. It makes 12 cakes.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769335" y="1473654"/>
            <a:ext cx="3829050" cy="5175279"/>
            <a:chOff x="240545" y="1484784"/>
            <a:chExt cx="3829050" cy="5175279"/>
          </a:xfrm>
        </p:grpSpPr>
        <p:sp>
          <p:nvSpPr>
            <p:cNvPr id="14" name="Rectangle 13"/>
            <p:cNvSpPr/>
            <p:nvPr/>
          </p:nvSpPr>
          <p:spPr>
            <a:xfrm>
              <a:off x="240545" y="1484784"/>
              <a:ext cx="3829050" cy="517527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78" y="1621114"/>
              <a:ext cx="3683383" cy="2464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4" descr="cak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3324" y="4221088"/>
              <a:ext cx="2283489" cy="2283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ight Arrow 1"/>
          <p:cNvSpPr/>
          <p:nvPr/>
        </p:nvSpPr>
        <p:spPr>
          <a:xfrm>
            <a:off x="3707904" y="2636912"/>
            <a:ext cx="1224961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269456" y="3093269"/>
            <a:ext cx="2101858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1.5</a:t>
            </a:r>
            <a:b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(12+6=18)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2865" y="1772815"/>
            <a:ext cx="699946" cy="1320453"/>
          </a:xfrm>
          <a:prstGeom prst="rect">
            <a:avLst/>
          </a:prstGeom>
          <a:solidFill>
            <a:srgbClr val="B6EAE9"/>
          </a:solidFill>
          <a:ln>
            <a:solidFill>
              <a:srgbClr val="B6E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932864" y="3554934"/>
            <a:ext cx="935279" cy="350960"/>
          </a:xfrm>
          <a:prstGeom prst="rect">
            <a:avLst/>
          </a:prstGeom>
          <a:solidFill>
            <a:srgbClr val="B6EAE9"/>
          </a:solidFill>
          <a:ln>
            <a:solidFill>
              <a:srgbClr val="B6E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 rot="16200000">
            <a:off x="4552967" y="3220242"/>
            <a:ext cx="935279" cy="175481"/>
          </a:xfrm>
          <a:prstGeom prst="rect">
            <a:avLst/>
          </a:prstGeom>
          <a:solidFill>
            <a:srgbClr val="B6EAE9"/>
          </a:solidFill>
          <a:ln>
            <a:solidFill>
              <a:srgbClr val="B6E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853422" y="181033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82212" y="182028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42168" y="1772815"/>
            <a:ext cx="791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195g</a:t>
            </a:r>
            <a:endParaRPr lang="en-GB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887205" y="2207347"/>
            <a:ext cx="791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195 g</a:t>
            </a:r>
            <a:endParaRPr lang="en-GB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4820390" y="2653434"/>
            <a:ext cx="791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195 g</a:t>
            </a:r>
            <a:endParaRPr lang="en-GB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820389" y="3107927"/>
            <a:ext cx="791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3 </a:t>
            </a:r>
            <a:endParaRPr lang="en-GB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802807" y="3554934"/>
            <a:ext cx="1605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1½ x 5 ml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90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182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8</cp:revision>
  <dcterms:created xsi:type="dcterms:W3CDTF">2015-02-06T11:46:17Z</dcterms:created>
  <dcterms:modified xsi:type="dcterms:W3CDTF">2015-02-06T12:11:16Z</dcterms:modified>
</cp:coreProperties>
</file>