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18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3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58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51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06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3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03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9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4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4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4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Food Technology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1329" y="885260"/>
            <a:ext cx="2242439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An important part of your food technology lessons is being able to read scales. </a:t>
            </a:r>
          </a:p>
          <a:p>
            <a:pPr algn="ctr"/>
            <a:endParaRPr lang="en-GB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If you measure out ingredients wrong, whatever you’re making isn’t going to taste great.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 How many of these scales can you read accurately?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52120" y="885259"/>
            <a:ext cx="2016224" cy="5615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771" y="2522610"/>
            <a:ext cx="1752921" cy="3840668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2699792" y="885259"/>
            <a:ext cx="2808312" cy="5615896"/>
            <a:chOff x="3044871" y="885259"/>
            <a:chExt cx="2808312" cy="5615896"/>
          </a:xfrm>
        </p:grpSpPr>
        <p:grpSp>
          <p:nvGrpSpPr>
            <p:cNvPr id="16" name="Group 15"/>
            <p:cNvGrpSpPr/>
            <p:nvPr/>
          </p:nvGrpSpPr>
          <p:grpSpPr>
            <a:xfrm>
              <a:off x="3044871" y="885259"/>
              <a:ext cx="2808312" cy="5615896"/>
              <a:chOff x="3044871" y="885259"/>
              <a:chExt cx="2808312" cy="5615896"/>
            </a:xfrm>
          </p:grpSpPr>
          <p:pic>
            <p:nvPicPr>
              <p:cNvPr id="1031" name="Picture 7" descr="http://12262.stem.org.uk/level_4_5/images/5_1_20_g5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44871" y="4160895"/>
                <a:ext cx="2808312" cy="23402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3" name="Picture 9" descr="A measuring jug with 500ml of liquid in it.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44871" y="885259"/>
                <a:ext cx="2808312" cy="33112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3" name="Rectangle 12"/>
            <p:cNvSpPr/>
            <p:nvPr/>
          </p:nvSpPr>
          <p:spPr>
            <a:xfrm>
              <a:off x="3044871" y="885259"/>
              <a:ext cx="2808312" cy="561589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788" y="703828"/>
            <a:ext cx="2483768" cy="2450371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040195" y="3283999"/>
            <a:ext cx="21275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500 ml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116431" y="5439948"/>
            <a:ext cx="2127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00 ml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69955" y="4869360"/>
            <a:ext cx="2127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320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ml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140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699792" y="885259"/>
            <a:ext cx="2808312" cy="5615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Food Technology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1329" y="885260"/>
            <a:ext cx="2242439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An important part of your food technology lessons is being able to read scales. </a:t>
            </a:r>
          </a:p>
          <a:p>
            <a:pPr algn="ctr"/>
            <a:endParaRPr lang="en-GB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If you measure out ingredients wrong, whatever you’re making isn’t going to taste great.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 How many of these scales can you read accurately?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52120" y="885259"/>
            <a:ext cx="3312368" cy="5615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530625"/>
            <a:ext cx="2736032" cy="230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3318409" y="5439948"/>
            <a:ext cx="1723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325 g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46530" y="5439948"/>
            <a:ext cx="1723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158 g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 descr="http://active-maths.co.uk/whiteboard/2measure/meas_weight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474" y="980728"/>
            <a:ext cx="2579613" cy="239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3242173" y="3068960"/>
            <a:ext cx="1723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675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g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014413"/>
            <a:ext cx="3024336" cy="4178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9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104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12</cp:revision>
  <dcterms:created xsi:type="dcterms:W3CDTF">2015-02-06T11:46:17Z</dcterms:created>
  <dcterms:modified xsi:type="dcterms:W3CDTF">2015-02-06T12:35:59Z</dcterms:modified>
</cp:coreProperties>
</file>