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8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8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6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3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4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4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6550118" y="5006439"/>
            <a:ext cx="2414370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The </a:t>
            </a:r>
            <a:r>
              <a:rPr lang="en-GB" sz="2000" b="1" dirty="0" smtClean="0">
                <a:latin typeface="Comic Sans MS" panose="030F0702030302020204" pitchFamily="66" charset="0"/>
              </a:rPr>
              <a:t>circumference</a:t>
            </a:r>
            <a:r>
              <a:rPr lang="en-GB" sz="2000" dirty="0" smtClean="0">
                <a:latin typeface="Comic Sans MS" panose="030F0702030302020204" pitchFamily="66" charset="0"/>
              </a:rPr>
              <a:t> is the distance round the outside of a circle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Product Design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329" y="885260"/>
            <a:ext cx="2242439" cy="347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Many products you design will involve circles.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You should all by now be familiar with a very important number to do with circles called….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414417" y="2084377"/>
            <a:ext cx="3245938" cy="3024336"/>
            <a:chOff x="2414417" y="2084377"/>
            <a:chExt cx="3245938" cy="3024336"/>
          </a:xfrm>
        </p:grpSpPr>
        <p:sp>
          <p:nvSpPr>
            <p:cNvPr id="22" name="7-Point Star 21"/>
            <p:cNvSpPr/>
            <p:nvPr/>
          </p:nvSpPr>
          <p:spPr>
            <a:xfrm>
              <a:off x="2414417" y="2084377"/>
              <a:ext cx="3245938" cy="3024336"/>
            </a:xfrm>
            <a:prstGeom prst="star7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53357" y="2719382"/>
              <a:ext cx="1568058" cy="175432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Area</a:t>
              </a:r>
            </a:p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= </a:t>
              </a:r>
              <a:r>
                <a:rPr lang="el-GR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π</a:t>
              </a:r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</a:t>
              </a:r>
              <a:r>
                <a:rPr lang="en-US" sz="5400" b="1" baseline="3000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2</a:t>
              </a:r>
              <a:endParaRPr lang="en-US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2636168" y="873149"/>
            <a:ext cx="6328320" cy="1184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You can use Pi to find the area or the </a:t>
            </a:r>
            <a:r>
              <a:rPr lang="en-GB" sz="2000" b="1" dirty="0" smtClean="0">
                <a:latin typeface="Comic Sans MS" panose="030F0702030302020204" pitchFamily="66" charset="0"/>
              </a:rPr>
              <a:t>circumference</a:t>
            </a:r>
            <a:r>
              <a:rPr lang="en-GB" sz="2000" dirty="0" smtClean="0">
                <a:latin typeface="Comic Sans MS" panose="030F0702030302020204" pitchFamily="66" charset="0"/>
              </a:rPr>
              <a:t> of a circle. </a:t>
            </a:r>
          </a:p>
          <a:p>
            <a:pPr algn="ctr"/>
            <a:r>
              <a:rPr lang="en-GB" sz="1100" dirty="0" smtClean="0">
                <a:latin typeface="Comic Sans MS" panose="030F0702030302020204" pitchFamily="66" charset="0"/>
              </a:rPr>
              <a:t/>
            </a:r>
            <a:br>
              <a:rPr lang="en-GB" sz="1100" dirty="0" smtClean="0">
                <a:latin typeface="Comic Sans MS" panose="030F0702030302020204" pitchFamily="66" charset="0"/>
              </a:rPr>
            </a:br>
            <a:r>
              <a:rPr lang="en-GB" sz="2000" dirty="0" smtClean="0">
                <a:latin typeface="Comic Sans MS" panose="030F0702030302020204" pitchFamily="66" charset="0"/>
              </a:rPr>
              <a:t>You need to know these formulae: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34331" y="4289328"/>
            <a:ext cx="2744144" cy="2478518"/>
            <a:chOff x="234331" y="4289328"/>
            <a:chExt cx="2744144" cy="2478518"/>
          </a:xfrm>
        </p:grpSpPr>
        <p:sp>
          <p:nvSpPr>
            <p:cNvPr id="33" name="7-Point Star 32"/>
            <p:cNvSpPr/>
            <p:nvPr/>
          </p:nvSpPr>
          <p:spPr>
            <a:xfrm>
              <a:off x="234331" y="4289328"/>
              <a:ext cx="2744144" cy="2478518"/>
            </a:xfrm>
            <a:prstGeom prst="star7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0158" y="4974589"/>
              <a:ext cx="2050561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Pi (</a:t>
              </a:r>
              <a:r>
                <a:rPr lang="el-GR" sz="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π</a:t>
              </a:r>
              <a:r>
                <a:rPr lang="en-GB" sz="66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)</a:t>
              </a:r>
              <a:endParaRPr lang="en-US" sz="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419872" y="3833664"/>
            <a:ext cx="3245938" cy="3024336"/>
            <a:chOff x="2414417" y="2084377"/>
            <a:chExt cx="3245938" cy="3024336"/>
          </a:xfrm>
        </p:grpSpPr>
        <p:sp>
          <p:nvSpPr>
            <p:cNvPr id="37" name="7-Point Star 36"/>
            <p:cNvSpPr/>
            <p:nvPr/>
          </p:nvSpPr>
          <p:spPr>
            <a:xfrm>
              <a:off x="2414417" y="2084377"/>
              <a:ext cx="3245938" cy="3024336"/>
            </a:xfrm>
            <a:prstGeom prst="star7">
              <a:avLst/>
            </a:prstGeom>
            <a:solidFill>
              <a:srgbClr val="FFFF00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46804" y="2919436"/>
              <a:ext cx="2337819" cy="135421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8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Circumference</a:t>
              </a:r>
            </a:p>
            <a:p>
              <a:pPr algn="ctr"/>
              <a:r>
                <a:rPr lang="en-US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= </a:t>
              </a:r>
              <a:r>
                <a:rPr lang="el-GR" sz="54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π</a:t>
              </a:r>
              <a:r>
                <a:rPr lang="en-US" sz="5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d</a:t>
              </a:r>
              <a:endParaRPr lang="en-US" sz="5400" b="1" cap="none" spc="0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28" name="Oval 27"/>
          <p:cNvSpPr/>
          <p:nvPr/>
        </p:nvSpPr>
        <p:spPr>
          <a:xfrm>
            <a:off x="6550118" y="2492896"/>
            <a:ext cx="2414370" cy="237626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Arrow Connector 29"/>
          <p:cNvCxnSpPr>
            <a:stCxn id="28" idx="3"/>
            <a:endCxn id="28" idx="7"/>
          </p:cNvCxnSpPr>
          <p:nvPr/>
        </p:nvCxnSpPr>
        <p:spPr>
          <a:xfrm flipV="1">
            <a:off x="6903694" y="2840892"/>
            <a:ext cx="1707218" cy="168027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endCxn id="28" idx="0"/>
          </p:cNvCxnSpPr>
          <p:nvPr/>
        </p:nvCxnSpPr>
        <p:spPr>
          <a:xfrm flipV="1">
            <a:off x="7757303" y="2492896"/>
            <a:ext cx="0" cy="1188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 rot="18867868">
            <a:off x="7131428" y="3534915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diameter</a:t>
            </a:r>
            <a:endParaRPr lang="en-GB" sz="2400" dirty="0"/>
          </a:p>
        </p:txBody>
      </p:sp>
      <p:sp>
        <p:nvSpPr>
          <p:cNvPr id="46" name="TextBox 45"/>
          <p:cNvSpPr txBox="1"/>
          <p:nvPr/>
        </p:nvSpPr>
        <p:spPr>
          <a:xfrm rot="16200000">
            <a:off x="6674390" y="255897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radius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6140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7505" y="188640"/>
            <a:ext cx="885698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Product Design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505" y="885260"/>
            <a:ext cx="2376264" cy="47089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March 14</a:t>
            </a:r>
            <a:r>
              <a:rPr lang="en-GB" sz="2000" baseline="30000" dirty="0" smtClean="0">
                <a:latin typeface="Comic Sans MS" panose="030F0702030302020204" pitchFamily="66" charset="0"/>
              </a:rPr>
              <a:t>th</a:t>
            </a:r>
            <a:r>
              <a:rPr lang="en-GB" sz="2000" dirty="0" smtClean="0">
                <a:latin typeface="Comic Sans MS" panose="030F0702030302020204" pitchFamily="66" charset="0"/>
              </a:rPr>
              <a:t> is National Pi Day…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3:14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week’s Numeracy Activity is the annual Pi competition.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It’s your job to remember Pi to as many decimal places as you can!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6327" y="711860"/>
            <a:ext cx="6516216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3.141592653589793238462643383279502884197169399375105820974944592307816406286208998628034825342117067982148086513282306647…….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5" y="880906"/>
            <a:ext cx="2376264" cy="56323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You have 5 minutes to remember Pi to as many decimal places as you can.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Test each other – how far can you get?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Who is the class champion?</a:t>
            </a:r>
          </a:p>
          <a:p>
            <a:pPr algn="ctr"/>
            <a:endParaRPr lang="en-GB" sz="2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If you need it to more decimal places your form tutor has a sheet they can print.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84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159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18</cp:revision>
  <dcterms:created xsi:type="dcterms:W3CDTF">2015-02-06T11:46:17Z</dcterms:created>
  <dcterms:modified xsi:type="dcterms:W3CDTF">2015-02-06T15:12:41Z</dcterms:modified>
</cp:coreProperties>
</file>