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ADA30-F02B-4163-A1CA-7E08894D3E70}" type="datetimeFigureOut">
              <a:rPr lang="en-GB" smtClean="0"/>
              <a:t>13/10/2013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25FD-0380-42E4-8F01-ADAC230E34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22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ADA30-F02B-4163-A1CA-7E08894D3E70}" type="datetimeFigureOut">
              <a:rPr lang="en-GB" smtClean="0"/>
              <a:t>13/10/2013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25FD-0380-42E4-8F01-ADAC230E34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544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ADA30-F02B-4163-A1CA-7E08894D3E70}" type="datetimeFigureOut">
              <a:rPr lang="en-GB" smtClean="0"/>
              <a:t>13/10/2013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25FD-0380-42E4-8F01-ADAC230E34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678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ADA30-F02B-4163-A1CA-7E08894D3E70}" type="datetimeFigureOut">
              <a:rPr lang="en-GB" smtClean="0"/>
              <a:t>13/10/2013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25FD-0380-42E4-8F01-ADAC230E34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346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ADA30-F02B-4163-A1CA-7E08894D3E70}" type="datetimeFigureOut">
              <a:rPr lang="en-GB" smtClean="0"/>
              <a:t>13/10/2013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25FD-0380-42E4-8F01-ADAC230E34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996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ADA30-F02B-4163-A1CA-7E08894D3E70}" type="datetimeFigureOut">
              <a:rPr lang="en-GB" smtClean="0"/>
              <a:t>13/10/2013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25FD-0380-42E4-8F01-ADAC230E34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913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ADA30-F02B-4163-A1CA-7E08894D3E70}" type="datetimeFigureOut">
              <a:rPr lang="en-GB" smtClean="0"/>
              <a:t>13/10/2013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25FD-0380-42E4-8F01-ADAC230E34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35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ADA30-F02B-4163-A1CA-7E08894D3E70}" type="datetimeFigureOut">
              <a:rPr lang="en-GB" smtClean="0"/>
              <a:t>13/10/2013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25FD-0380-42E4-8F01-ADAC230E34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2522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ADA30-F02B-4163-A1CA-7E08894D3E70}" type="datetimeFigureOut">
              <a:rPr lang="en-GB" smtClean="0"/>
              <a:t>13/10/2013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25FD-0380-42E4-8F01-ADAC230E34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914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ADA30-F02B-4163-A1CA-7E08894D3E70}" type="datetimeFigureOut">
              <a:rPr lang="en-GB" smtClean="0"/>
              <a:t>13/10/2013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25FD-0380-42E4-8F01-ADAC230E34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938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ADA30-F02B-4163-A1CA-7E08894D3E70}" type="datetimeFigureOut">
              <a:rPr lang="en-GB" smtClean="0"/>
              <a:t>13/10/2013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25FD-0380-42E4-8F01-ADAC230E34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955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ADA30-F02B-4163-A1CA-7E08894D3E70}" type="datetimeFigureOut">
              <a:rPr lang="en-GB" smtClean="0"/>
              <a:t>13/10/2013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325FD-0380-42E4-8F01-ADAC230E34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0936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WF3AobS9OTQ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kidsmathgamesonline.com/images/facts/circlediameter2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126095"/>
            <a:ext cx="3744416" cy="3744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23528" y="116632"/>
            <a:ext cx="8712968" cy="8272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64452" y="207076"/>
            <a:ext cx="842493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Engineering and 2D Design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1052736"/>
            <a:ext cx="8820472" cy="830997"/>
          </a:xfrm>
          <a:prstGeom prst="rect">
            <a:avLst/>
          </a:prstGeom>
          <a:solidFill>
            <a:schemeClr val="bg1">
              <a:alpha val="6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Any job involving technical designs will require you to use formulae to work out measurements.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2130822"/>
            <a:ext cx="4721371" cy="2308324"/>
          </a:xfrm>
          <a:prstGeom prst="rect">
            <a:avLst/>
          </a:prstGeom>
          <a:solidFill>
            <a:schemeClr val="bg1">
              <a:alpha val="6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If you were designing rotating parts you would need to be able to work out the distance around the outside of a circle.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Any idea what this is called?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1772" y="4653136"/>
            <a:ext cx="4721371" cy="1938992"/>
          </a:xfrm>
          <a:prstGeom prst="rect">
            <a:avLst/>
          </a:prstGeom>
          <a:solidFill>
            <a:schemeClr val="bg1">
              <a:alpha val="6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It’s called the circumference.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And its formula is: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Circumference = Pi x diameter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234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3968" y="179096"/>
            <a:ext cx="4536503" cy="4154984"/>
          </a:xfrm>
          <a:prstGeom prst="rect">
            <a:avLst/>
          </a:prstGeom>
          <a:solidFill>
            <a:schemeClr val="bg1">
              <a:alpha val="6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Not that kind of pie.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Pi (or ∏) is a special number: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b="1" dirty="0" smtClean="0">
                <a:latin typeface="Comic Sans MS" panose="030F0702030302020204" pitchFamily="66" charset="0"/>
              </a:rPr>
              <a:t>3.14</a:t>
            </a:r>
            <a:r>
              <a:rPr lang="en-GB" sz="2400" dirty="0" smtClean="0">
                <a:latin typeface="Comic Sans MS" panose="030F0702030302020204" pitchFamily="66" charset="0"/>
              </a:rPr>
              <a:t>159265359….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It’s an </a:t>
            </a:r>
            <a:r>
              <a:rPr lang="en-GB" sz="2400" b="1" dirty="0" smtClean="0">
                <a:latin typeface="Comic Sans MS" panose="030F0702030302020204" pitchFamily="66" charset="0"/>
              </a:rPr>
              <a:t>irrational</a:t>
            </a:r>
            <a:r>
              <a:rPr lang="en-GB" sz="2400" dirty="0" smtClean="0">
                <a:latin typeface="Comic Sans MS" panose="030F0702030302020204" pitchFamily="66" charset="0"/>
              </a:rPr>
              <a:t> number. 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Basically as far as we know it goes on forever.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5" name="AutoShape 2" descr="data:image/jpeg;base64,/9j/4AAQSkZJRgABAQAAAQABAAD/2wCEAAkGBhMSEBUUEhQWFBUWFxcUExQUFxQVFBgUFRQVFxcaFBUXGyYeFxojGhcVHy8gIycpLCwsFR4xNTAqNSYrLCkBCQoKDgwOGg8PFykcHCAsKSkpKSkpKSkpKSkpKSkpKSkpKSkpKSkpKSkpKSksLCwpKSkpKSksKSkpLCkpKSksLP/AABEIAI0AwAMBIgACEQEDEQH/xAAbAAABBQEBAAAAAAAAAAAAAAAAAQMEBQYCB//EADcQAAEDAgUCBAQFBAEFAAAAAAEAAhEDIQQFEjFBUWEGInGBE6GxwTJSYpHwFCNC0eEHMzRygv/EABkBAAIDAQAAAAAAAAAAAAAAAAABAgMEBf/EACURAAICAQQBBAMBAAAAAAAAAAABAhEDBBIhMUETIlFhFDNCMv/aAAwDAQACEQMRAD8A9wQhCQwQhCABCESmIEJC5Vp8R0NTm6rss7pIUXJR7ZJRb6LJBIWNreOCcQWMHkadNxBJj5Doq7PM7rVKjLFrOIO5nk9VmlqoLrkujp5s9CfUAEkgDqUlOq1wkEEHYhee5jj672RrJbIlpj29l3hMXWbTLWOLREgDqd1X+ZG+iz8SVdm/ZVBmCDG8Fdrz3KsTVpGzrkHUSJk737p5ufYgPDnEmCPKLAjmycdZF9oT0sl0buUSs1W8YtA8rDbeTb91d4XMGPYHhwggHccrRHLGXTKJY5R7RLQkBSq0gCEIQAIQhAAhCEACEIQAIQgoEChY7NGU2kucLcczwIUHOPEzKRLG+ap+UbAnqVhmNqhxc46gSSYkm/VZM2pUOFyzVhwOfL6JuH8VV6jnNc4tkmBEQOB1Ci4XK3sqS12oHcO3vvfn1UttBpEuFxt1VphKRI6CxXNlJy7N6UYLgr6mU+YHTcGx5Lf1HlWNKgNMFsjdTaI4UkYcQq1H4ISyFWMICPsoVWqGu0NkuHTYepV6aYAsoZyoEk9VGW7wSjOPkrar3NuQP9rirVEA335VpVy2TE2F/cLk5aBxJQ2/gmpxKs4Uc7TcJqrRINhM7flA+ytKtCByqt+K0kiduu0JqdEq3FzlXiE0maXecN5BvPbqFo8vzJlZmtm3zB7rENcHAdIuBb3t7JujjHsP9skHoLC3VbsWpceHyjHk06lyuD0YIVJkeftqMDajgKg3ExPorsFdKE1NWjBKLi6YIQhSECEIQAIQhAhVWZ1nLMOzU65Jho6lWL3QvO/EGYtxT7/gaSGg9diVn1GX04/Zdhx+pIiY3CtrPdUDnB7jLuWk9ouLKxwNFwb5jJ6xsO6h4LCNZdpPoTI+afdjvNDeN1xZTV2zrqLqkP1Gn8R9APuVb4CpI+SjMhwaD0upOGaBZWJmeT4JjxEELumVwHn/AGuTUEwSpXRTVjpid/ZcuB4TWoAp01wAi0wpnPwyT0Sf056op1p2/wCE80p0mFtEHE4UkbrNZtk7juQIjbkzvPRbJwHKjVKYO+3e6qljsux5XExuX1XS+f8AF1lLe8kwbcgcfurergmmdIibn19FXVcG6TaeiS4VFznudkCsHTY6R2F1s8k8QMqBtNxiptB5jv1WSrUzsSQQmsIRTqNfuWkO8x+y0Ysrxy+irLjWSP2engpVCyvMW1qYezbb3Cmrsp2rOU1TpiIQhAhUISFMCp8SZmKNBxmHO8rfUrB0aLXAEaTM9jKvfHdYfEptMQAXX6kgfQFVGFZTMWafSy4+rnunXwdTSx2wv5JGHphrdpi/U7KEKZOlw5JJVn8MQQCdoTIo6QBC5842zVupD2DrONldUiTH7KvwWHDb8/JW9GLK6CM2Rjnwk27Dp41Ej6ghW0im2Umf1zSpF4BdAJ0jmFi8D4wqVH6XUyyL/iGmPuVuPE//AItRwAMMJjqOR+y8szLKXmmypSaWkeaC4Xm9h6KKijTj5R6tl2JFo/llbMqrzj/pziKtRr9czTfpMmeJ35XoNIE7oVxdFWRIeJ6pp9UQlDuvom6zVZZTQhDeqi4gAwR/PVOMEu7JcQy1lXJF0XRTY6mCdtlV18Kw9b8zZXGPo2+Sq67WxeLSLqPZoRfeCswa0miDMkuH3WvBXnGRVmU8TTIgGYtzNl6MF1tJPdCjm6mO2YqEIWozCpClSFMDBeOGg4luq4+GAB31G6rsJRaOG+omVY+PsOP6ik7aWkT1g7fNVGDaLQNuSuFqf2M7Gn/Wi21bH+XXL5DtrCy6BBEDhN0q/mPdUtWix9lxhTbrZPsBElM4N8i26kvvIP8AJTiqM8xGVySu6jhHdNGlHb6J9lxdTXBW0csc0iDeZBB7rLYvwJrqeSsW05/ARJHYHotR8D6rpjNPKltscZuPRCy3LGUG6abYFye56lWNO4uuPgk3ld6EVTsi5Wc6RKjYokbKQXexULG05vyk2NIapY6E+akgj9lUVgQpGAx0+qjZco8Wc46nAsLhVJLQIPvKu8cQQVSYms0Wd80uiyIYSnT+IwixDh9eV6a1ebZPhGOrsDeXCV6S1dLRL2sw6v8A0jpIUqRbzGKUiVJKAM147wHxMNqA81Mhw9OVhsIzkuJ7AwPkvUMxYHMLXCQQQfQheR4PBvoVn4V7r05NN5/zoky0juNvZc3WYb96N+ly17WanC4iBpIif3sm3G5G28KDgCJMy53XgKxLtRG3sucmb2qZOwNaFYh0if2VLtt3splOvIgbqSKpxssCR7FcOdBUWlUsnfiSFKRUkTqdSV3WdbuozKnlTtN8i5UlIqcTpj+qH1YXOvqm6zrSEN8DSEcwk2uolatp3+acp14P82KTEaXCP5Kqu1wWpc8lfVrTuO49kxSAuRA+qmnDNIg8d1Cqv5i/2SipeS7jwMVMYWi+wN/Tuoj8bTqGHAHpPHcFOVsxa0kGx+aarYWm+4HmHLT16jYqb5Bcdln4Vy8f1Q07Aat5XoAWO8A0C41qp21fCZ6M/Efd30WxXZwQ2QOXnnumKhCRXlAqRKhAEDGLE+L8m+IG1qbZrUpLQDGpp/E3/Xdb7EUpCocbTgpNWqYk2naPOsvxwfBY6IMPad2nkOHVW2Hrgbe7ioPifww9rzicLIdf4zG8/raOe491U5dnDahDXHQ/eP8AF3dh+y4+fTODuJ1sOdTVM29HEB4MXhLTeWumbKlw+P0eUWndTaOODnRv1WW6NFWWXxTPbdPit/woDawNmn3TjDcdL/VS3Edpb/EAbZcNxKivrg+n+k28zMfwIvkjsLCo+N+Vx/UABRvi2ufZclwkmwQ+ehJUc1a+/wBF0zEHcKPXb5g4GeCBsotHMAXkR7KEVRZSZNqYnuqrH4tzPNEt6i8eoTOaBzTrZJHLOfVqXD48lkkAAi89uqn9BXkV1RtVtwCNrx8ikYx8AUh5i7Qyby53I7ASSfRN4akHgkeSi27n2v2HqtZ4Yyslwq1GhpjTSpx/26W4Lv1u3PTZdDT6f+mYs+f+UaDJ8ubQospt2aP3PJPqVOSQhdAwAhCEDFQhCYhCoOOwkiynpCgDIV6ZaVlfEvg9uIBfRDWVJ1OZZof3YdmP+RXpuLy8PCoMZlrmlJqxJtdHkgxlbDuLKoe8NsQRFVoPUH8Q78q6wmate06SD2FnW6havMsEys3TVZqiwdMPb/6PFx6bLJ5j4FOrVShwiGhpDKg5i/lcSYuCFhyaaMujfi1LXZYYSu50Ntfn1TtXH6SG3gdL9rrLU6WKpEM1S4HzNqjSWjkibwOIUo5uA7+7Se06S4lsGBxIN72O/KxS00o9GuOaLNXQx297AJMLmmoTv2WcpZ5TAgucIP4S07OHWV1QzWju11u88b/dVOE14LN0WaLEY/SW7AHn22SuxYcONt1Q180pECagN7RJ3246LgZ9SaIBcZ6A/KU1CXwJuJaYTHRLXbgwuazHGoHNNyIeNpHWeIVSM7e8xSpF7jtIv8vRTGZTiKpaK9UUGm5Frz2FyFdDTzkVyzRid4jNQ0wTrftpYZPy4T+FwuvzYghrSYbRbqNR54LYu76dVPy7w78Ng+G1rTJBrVQfZ1Knuf8A6gK/wOXw6Wy58aTVfBfHQRZg7BbcWnUTFk1DfCIuAycamlzBLTNOlYimfzP4L+2wWuweH0i+/JTWBy8MF7lTlsMl2CQoQgAQhCBipEIQAIQhAAuX0wRddIQIrcVkrXbWVRisgcJi61KEAYWtgpbpqMa8dHtDv2JuFDOS0iCIeASHaSdTJHY32gRPC9CfQadwCo9TKKZ4SoLaPOcT4eLjYUnC5ALHNJcRYuIJ2QfCtMtP9tgdAAAqHciCbhb2pkLOCQmDkbfzFLYiXqMw9Hwq0Ok0WOAs0Gr+mATA4Kl0sgaCHaKIgAFvne2eSJi61zMjb+Yp+nkLOZKFBDeRszLcC3knuGBtMD0LbqXgcuAP9qmGnrEuv+p0kLTU8tpt2aFIawDZSojZT4bJiTLyrWjh2tEAQnUJiBIhCQAhCEDBCEI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4" descr="data:image/jpeg;base64,/9j/4AAQSkZJRgABAQAAAQABAAD/2wCEAAkGBhMSEBUUEhQWFBUWFxcUExQUFxQVFBgUFRQVFxcaFBUXGyYeFxojGhcVHy8gIycpLCwsFR4xNTAqNSYrLCkBCQoKDgwOGg8PFykcHCAsKSkpKSkpKSkpKSkpKSkpKSkpKSkpKSkpKSkpKSksLCwpKSkpKSksKSkpLCkpKSksLP/AABEIAI0AwAMBIgACEQEDEQH/xAAbAAABBQEBAAAAAAAAAAAAAAAAAQMEBQYCB//EADcQAAEDAgUCBAQFBAEFAAAAAAEAAhEDIQQFEjFBUWEGInGBE6GxwTJSYpHwFCNC0eEHMzRygv/EABkBAAIDAQAAAAAAAAAAAAAAAAABAgMEBf/EACURAAICAQQBBAMBAAAAAAAAAAABAhEDBBIhMUETIlFhFDNCMv/aAAwDAQACEQMRAD8A9wQhCQwQhCABCESmIEJC5Vp8R0NTm6rss7pIUXJR7ZJRb6LJBIWNreOCcQWMHkadNxBJj5Doq7PM7rVKjLFrOIO5nk9VmlqoLrkujp5s9CfUAEkgDqUlOq1wkEEHYhee5jj672RrJbIlpj29l3hMXWbTLWOLREgDqd1X+ZG+iz8SVdm/ZVBmCDG8Fdrz3KsTVpGzrkHUSJk737p5ufYgPDnEmCPKLAjmycdZF9oT0sl0buUSs1W8YtA8rDbeTb91d4XMGPYHhwggHccrRHLGXTKJY5R7RLQkBSq0gCEIQAIQhAAhCEACEIQAIQgoEChY7NGU2kucLcczwIUHOPEzKRLG+ap+UbAnqVhmNqhxc46gSSYkm/VZM2pUOFyzVhwOfL6JuH8VV6jnNc4tkmBEQOB1Ci4XK3sqS12oHcO3vvfn1UttBpEuFxt1VphKRI6CxXNlJy7N6UYLgr6mU+YHTcGx5Lf1HlWNKgNMFsjdTaI4UkYcQq1H4ISyFWMICPsoVWqGu0NkuHTYepV6aYAsoZyoEk9VGW7wSjOPkrar3NuQP9rirVEA335VpVy2TE2F/cLk5aBxJQ2/gmpxKs4Uc7TcJqrRINhM7flA+ytKtCByqt+K0kiduu0JqdEq3FzlXiE0maXecN5BvPbqFo8vzJlZmtm3zB7rENcHAdIuBb3t7JujjHsP9skHoLC3VbsWpceHyjHk06lyuD0YIVJkeftqMDajgKg3ExPorsFdKE1NWjBKLi6YIQhSECEIQAIQhAhVWZ1nLMOzU65Jho6lWL3QvO/EGYtxT7/gaSGg9diVn1GX04/Zdhx+pIiY3CtrPdUDnB7jLuWk9ouLKxwNFwb5jJ6xsO6h4LCNZdpPoTI+afdjvNDeN1xZTV2zrqLqkP1Gn8R9APuVb4CpI+SjMhwaD0upOGaBZWJmeT4JjxEELumVwHn/AGuTUEwSpXRTVjpid/ZcuB4TWoAp01wAi0wpnPwyT0Sf056op1p2/wCE80p0mFtEHE4UkbrNZtk7juQIjbkzvPRbJwHKjVKYO+3e6qljsux5XExuX1XS+f8AF1lLe8kwbcgcfurergmmdIibn19FXVcG6TaeiS4VFznudkCsHTY6R2F1s8k8QMqBtNxiptB5jv1WSrUzsSQQmsIRTqNfuWkO8x+y0Ysrxy+irLjWSP2engpVCyvMW1qYezbb3Cmrsp2rOU1TpiIQhAhUISFMCp8SZmKNBxmHO8rfUrB0aLXAEaTM9jKvfHdYfEptMQAXX6kgfQFVGFZTMWafSy4+rnunXwdTSx2wv5JGHphrdpi/U7KEKZOlw5JJVn8MQQCdoTIo6QBC5842zVupD2DrONldUiTH7KvwWHDb8/JW9GLK6CM2Rjnwk27Dp41Ej6ghW0im2Umf1zSpF4BdAJ0jmFi8D4wqVH6XUyyL/iGmPuVuPE//AItRwAMMJjqOR+y8szLKXmmypSaWkeaC4Xm9h6KKijTj5R6tl2JFo/llbMqrzj/pziKtRr9czTfpMmeJ35XoNIE7oVxdFWRIeJ6pp9UQlDuvom6zVZZTQhDeqi4gAwR/PVOMEu7JcQy1lXJF0XRTY6mCdtlV18Kw9b8zZXGPo2+Sq67WxeLSLqPZoRfeCswa0miDMkuH3WvBXnGRVmU8TTIgGYtzNl6MF1tJPdCjm6mO2YqEIWozCpClSFMDBeOGg4luq4+GAB31G6rsJRaOG+omVY+PsOP6ik7aWkT1g7fNVGDaLQNuSuFqf2M7Gn/Wi21bH+XXL5DtrCy6BBEDhN0q/mPdUtWix9lxhTbrZPsBElM4N8i26kvvIP8AJTiqM8xGVySu6jhHdNGlHb6J9lxdTXBW0csc0iDeZBB7rLYvwJrqeSsW05/ARJHYHotR8D6rpjNPKltscZuPRCy3LGUG6abYFye56lWNO4uuPgk3ld6EVTsi5Wc6RKjYokbKQXexULG05vyk2NIapY6E+akgj9lUVgQpGAx0+qjZco8Wc46nAsLhVJLQIPvKu8cQQVSYms0Wd80uiyIYSnT+IwixDh9eV6a1ebZPhGOrsDeXCV6S1dLRL2sw6v8A0jpIUqRbzGKUiVJKAM147wHxMNqA81Mhw9OVhsIzkuJ7AwPkvUMxYHMLXCQQQfQheR4PBvoVn4V7r05NN5/zoky0juNvZc3WYb96N+ly17WanC4iBpIif3sm3G5G28KDgCJMy53XgKxLtRG3sucmb2qZOwNaFYh0if2VLtt3splOvIgbqSKpxssCR7FcOdBUWlUsnfiSFKRUkTqdSV3WdbuozKnlTtN8i5UlIqcTpj+qH1YXOvqm6zrSEN8DSEcwk2uolatp3+acp14P82KTEaXCP5Kqu1wWpc8lfVrTuO49kxSAuRA+qmnDNIg8d1Cqv5i/2SipeS7jwMVMYWi+wN/Tuoj8bTqGHAHpPHcFOVsxa0kGx+aarYWm+4HmHLT16jYqb5Bcdln4Vy8f1Q07Aat5XoAWO8A0C41qp21fCZ6M/Efd30WxXZwQ2QOXnnumKhCRXlAqRKhAEDGLE+L8m+IG1qbZrUpLQDGpp/E3/Xdb7EUpCocbTgpNWqYk2naPOsvxwfBY6IMPad2nkOHVW2Hrgbe7ioPifww9rzicLIdf4zG8/raOe491U5dnDahDXHQ/eP8AF3dh+y4+fTODuJ1sOdTVM29HEB4MXhLTeWumbKlw+P0eUWndTaOODnRv1WW6NFWWXxTPbdPit/woDawNmn3TjDcdL/VS3Edpb/EAbZcNxKivrg+n+k28zMfwIvkjsLCo+N+Vx/UABRvi2ufZclwkmwQ+ehJUc1a+/wBF0zEHcKPXb5g4GeCBsotHMAXkR7KEVRZSZNqYnuqrH4tzPNEt6i8eoTOaBzTrZJHLOfVqXD48lkkAAi89uqn9BXkV1RtVtwCNrx8ikYx8AUh5i7Qyby53I7ASSfRN4akHgkeSi27n2v2HqtZ4Yyslwq1GhpjTSpx/26W4Lv1u3PTZdDT6f+mYs+f+UaDJ8ubQospt2aP3PJPqVOSQhdAwAhCEDFQhCYhCoOOwkiynpCgDIV6ZaVlfEvg9uIBfRDWVJ1OZZof3YdmP+RXpuLy8PCoMZlrmlJqxJtdHkgxlbDuLKoe8NsQRFVoPUH8Q78q6wmate06SD2FnW6havMsEys3TVZqiwdMPb/6PFx6bLJ5j4FOrVShwiGhpDKg5i/lcSYuCFhyaaMujfi1LXZYYSu50Ntfn1TtXH6SG3gdL9rrLU6WKpEM1S4HzNqjSWjkibwOIUo5uA7+7Se06S4lsGBxIN72O/KxS00o9GuOaLNXQx297AJMLmmoTv2WcpZ5TAgucIP4S07OHWV1QzWju11u88b/dVOE14LN0WaLEY/SW7AHn22SuxYcONt1Q180pECagN7RJ3246LgZ9SaIBcZ6A/KU1CXwJuJaYTHRLXbgwuazHGoHNNyIeNpHWeIVSM7e8xSpF7jtIv8vRTGZTiKpaK9UUGm5Frz2FyFdDTzkVyzRid4jNQ0wTrftpYZPy4T+FwuvzYghrSYbRbqNR54LYu76dVPy7w78Ng+G1rTJBrVQfZ1Knuf8A6gK/wOXw6Wy58aTVfBfHQRZg7BbcWnUTFk1DfCIuAycamlzBLTNOlYimfzP4L+2wWuweH0i+/JTWBy8MF7lTlsMl2CQoQgAQhCBipEIQAIQhAAuX0wRddIQIrcVkrXbWVRisgcJi61KEAYWtgpbpqMa8dHtDv2JuFDOS0iCIeASHaSdTJHY32gRPC9CfQadwCo9TKKZ4SoLaPOcT4eLjYUnC5ALHNJcRYuIJ2QfCtMtP9tgdAAAqHciCbhb2pkLOCQmDkbfzFLYiXqMw9Hwq0Ok0WOAs0Gr+mATA4Kl0sgaCHaKIgAFvne2eSJi61zMjb+Yp+nkLOZKFBDeRszLcC3knuGBtMD0LbqXgcuAP9qmGnrEuv+p0kLTU8tpt2aFIawDZSojZT4bJiTLyrWjh2tEAQnUJiBIhCQAhCEDBCEIA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6" descr="data:image/jpeg;base64,/9j/4AAQSkZJRgABAQAAAQABAAD/2wCEAAkGBhMSEBUUEhQWFBUWFxcUExQUFxQVFBgUFRQVFxcaFBUXGyYeFxojGhcVHy8gIycpLCwsFR4xNTAqNSYrLCkBCQoKDgwOGg8PFykcHCAsKSkpKSkpKSkpKSkpKSkpKSkpKSkpKSkpKSkpKSksLCwpKSkpKSksKSkpLCkpKSksLP/AABEIAI0AwAMBIgACEQEDEQH/xAAbAAABBQEBAAAAAAAAAAAAAAAAAQMEBQYCB//EADcQAAEDAgUCBAQFBAEFAAAAAAEAAhEDIQQFEjFBUWEGInGBE6GxwTJSYpHwFCNC0eEHMzRygv/EABkBAAIDAQAAAAAAAAAAAAAAAAABAgMEBf/EACURAAICAQQBBAMBAAAAAAAAAAABAhEDBBIhMUETIlFhFDNCMv/aAAwDAQACEQMRAD8A9wQhCQwQhCABCESmIEJC5Vp8R0NTm6rss7pIUXJR7ZJRb6LJBIWNreOCcQWMHkadNxBJj5Doq7PM7rVKjLFrOIO5nk9VmlqoLrkujp5s9CfUAEkgDqUlOq1wkEEHYhee5jj672RrJbIlpj29l3hMXWbTLWOLREgDqd1X+ZG+iz8SVdm/ZVBmCDG8Fdrz3KsTVpGzrkHUSJk737p5ufYgPDnEmCPKLAjmycdZF9oT0sl0buUSs1W8YtA8rDbeTb91d4XMGPYHhwggHccrRHLGXTKJY5R7RLQkBSq0gCEIQAIQhAAhCEACEIQAIQgoEChY7NGU2kucLcczwIUHOPEzKRLG+ap+UbAnqVhmNqhxc46gSSYkm/VZM2pUOFyzVhwOfL6JuH8VV6jnNc4tkmBEQOB1Ci4XK3sqS12oHcO3vvfn1UttBpEuFxt1VphKRI6CxXNlJy7N6UYLgr6mU+YHTcGx5Lf1HlWNKgNMFsjdTaI4UkYcQq1H4ISyFWMICPsoVWqGu0NkuHTYepV6aYAsoZyoEk9VGW7wSjOPkrar3NuQP9rirVEA335VpVy2TE2F/cLk5aBxJQ2/gmpxKs4Uc7TcJqrRINhM7flA+ytKtCByqt+K0kiduu0JqdEq3FzlXiE0maXecN5BvPbqFo8vzJlZmtm3zB7rENcHAdIuBb3t7JujjHsP9skHoLC3VbsWpceHyjHk06lyuD0YIVJkeftqMDajgKg3ExPorsFdKE1NWjBKLi6YIQhSECEIQAIQhAhVWZ1nLMOzU65Jho6lWL3QvO/EGYtxT7/gaSGg9diVn1GX04/Zdhx+pIiY3CtrPdUDnB7jLuWk9ouLKxwNFwb5jJ6xsO6h4LCNZdpPoTI+afdjvNDeN1xZTV2zrqLqkP1Gn8R9APuVb4CpI+SjMhwaD0upOGaBZWJmeT4JjxEELumVwHn/AGuTUEwSpXRTVjpid/ZcuB4TWoAp01wAi0wpnPwyT0Sf056op1p2/wCE80p0mFtEHE4UkbrNZtk7juQIjbkzvPRbJwHKjVKYO+3e6qljsux5XExuX1XS+f8AF1lLe8kwbcgcfurergmmdIibn19FXVcG6TaeiS4VFznudkCsHTY6R2F1s8k8QMqBtNxiptB5jv1WSrUzsSQQmsIRTqNfuWkO8x+y0Ysrxy+irLjWSP2engpVCyvMW1qYezbb3Cmrsp2rOU1TpiIQhAhUISFMCp8SZmKNBxmHO8rfUrB0aLXAEaTM9jKvfHdYfEptMQAXX6kgfQFVGFZTMWafSy4+rnunXwdTSx2wv5JGHphrdpi/U7KEKZOlw5JJVn8MQQCdoTIo6QBC5842zVupD2DrONldUiTH7KvwWHDb8/JW9GLK6CM2Rjnwk27Dp41Ej6ghW0im2Umf1zSpF4BdAJ0jmFi8D4wqVH6XUyyL/iGmPuVuPE//AItRwAMMJjqOR+y8szLKXmmypSaWkeaC4Xm9h6KKijTj5R6tl2JFo/llbMqrzj/pziKtRr9czTfpMmeJ35XoNIE7oVxdFWRIeJ6pp9UQlDuvom6zVZZTQhDeqi4gAwR/PVOMEu7JcQy1lXJF0XRTY6mCdtlV18Kw9b8zZXGPo2+Sq67WxeLSLqPZoRfeCswa0miDMkuH3WvBXnGRVmU8TTIgGYtzNl6MF1tJPdCjm6mO2YqEIWozCpClSFMDBeOGg4luq4+GAB31G6rsJRaOG+omVY+PsOP6ik7aWkT1g7fNVGDaLQNuSuFqf2M7Gn/Wi21bH+XXL5DtrCy6BBEDhN0q/mPdUtWix9lxhTbrZPsBElM4N8i26kvvIP8AJTiqM8xGVySu6jhHdNGlHb6J9lxdTXBW0csc0iDeZBB7rLYvwJrqeSsW05/ARJHYHotR8D6rpjNPKltscZuPRCy3LGUG6abYFye56lWNO4uuPgk3ld6EVTsi5Wc6RKjYokbKQXexULG05vyk2NIapY6E+akgj9lUVgQpGAx0+qjZco8Wc46nAsLhVJLQIPvKu8cQQVSYms0Wd80uiyIYSnT+IwixDh9eV6a1ebZPhGOrsDeXCV6S1dLRL2sw6v8A0jpIUqRbzGKUiVJKAM147wHxMNqA81Mhw9OVhsIzkuJ7AwPkvUMxYHMLXCQQQfQheR4PBvoVn4V7r05NN5/zoky0juNvZc3WYb96N+ly17WanC4iBpIif3sm3G5G28KDgCJMy53XgKxLtRG3sucmb2qZOwNaFYh0if2VLtt3splOvIgbqSKpxssCR7FcOdBUWlUsnfiSFKRUkTqdSV3WdbuozKnlTtN8i5UlIqcTpj+qH1YXOvqm6zrSEN8DSEcwk2uolatp3+acp14P82KTEaXCP5Kqu1wWpc8lfVrTuO49kxSAuRA+qmnDNIg8d1Cqv5i/2SipeS7jwMVMYWi+wN/Tuoj8bTqGHAHpPHcFOVsxa0kGx+aarYWm+4HmHLT16jYqb5Bcdln4Vy8f1Q07Aat5XoAWO8A0C41qp21fCZ6M/Efd30WxXZwQ2QOXnnumKhCRXlAqRKhAEDGLE+L8m+IG1qbZrUpLQDGpp/E3/Xdb7EUpCocbTgpNWqYk2naPOsvxwfBY6IMPad2nkOHVW2Hrgbe7ioPifww9rzicLIdf4zG8/raOe491U5dnDahDXHQ/eP8AF3dh+y4+fTODuJ1sOdTVM29HEB4MXhLTeWumbKlw+P0eUWndTaOODnRv1WW6NFWWXxTPbdPit/woDawNmn3TjDcdL/VS3Edpb/EAbZcNxKivrg+n+k28zMfwIvkjsLCo+N+Vx/UABRvi2ufZclwkmwQ+ehJUc1a+/wBF0zEHcKPXb5g4GeCBsotHMAXkR7KEVRZSZNqYnuqrH4tzPNEt6i8eoTOaBzTrZJHLOfVqXD48lkkAAi89uqn9BXkV1RtVtwCNrx8ikYx8AUh5i7Qyby53I7ASSfRN4akHgkeSi27n2v2HqtZ4Yyslwq1GhpjTSpx/26W4Lv1u3PTZdDT6f+mYs+f+UaDJ8ubQospt2aP3PJPqVOSQhdAwAhCEDFQhCYhCoOOwkiynpCgDIV6ZaVlfEvg9uIBfRDWVJ1OZZof3YdmP+RXpuLy8PCoMZlrmlJqxJtdHkgxlbDuLKoe8NsQRFVoPUH8Q78q6wmate06SD2FnW6havMsEys3TVZqiwdMPb/6PFx6bLJ5j4FOrVShwiGhpDKg5i/lcSYuCFhyaaMujfi1LXZYYSu50Ntfn1TtXH6SG3gdL9rrLU6WKpEM1S4HzNqjSWjkibwOIUo5uA7+7Se06S4lsGBxIN72O/KxS00o9GuOaLNXQx297AJMLmmoTv2WcpZ5TAgucIP4S07OHWV1QzWju11u88b/dVOE14LN0WaLEY/SW7AHn22SuxYcONt1Q180pECagN7RJ3246LgZ9SaIBcZ6A/KU1CXwJuJaYTHRLXbgwuazHGoHNNyIeNpHWeIVSM7e8xSpF7jtIv8vRTGZTiKpaK9UUGm5Frz2FyFdDTzkVyzRid4jNQ0wTrftpYZPy4T+FwuvzYghrSYbRbqNR54LYu76dVPy7w78Ng+G1rTJBrVQfZ1Knuf8A6gK/wOXw6Wy58aTVfBfHQRZg7BbcWnUTFk1DfCIuAycamlzBLTNOlYimfzP4L+2wWuweH0i+/JTWBy8MF7lTlsMl2CQoQgAQhCBipEIQAIQhAAuX0wRddIQIrcVkrXbWVRisgcJi61KEAYWtgpbpqMa8dHtDv2JuFDOS0iCIeASHaSdTJHY32gRPC9CfQadwCo9TKKZ4SoLaPOcT4eLjYUnC5ALHNJcRYuIJ2QfCtMtP9tgdAAAqHciCbhb2pkLOCQmDkbfzFLYiXqMw9Hwq0Ok0WOAs0Gr+mATA4Kl0sgaCHaKIgAFvne2eSJi61zMjb+Yp+nkLOZKFBDeRszLcC3knuGBtMD0LbqXgcuAP9qmGnrEuv+p0kLTU8tpt2aFIawDZSojZT4bJiTLyrWjh2tEAQnUJiBIhCQAhCEDBCEIA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4272669" y="4581128"/>
            <a:ext cx="4559099" cy="1938992"/>
          </a:xfrm>
          <a:prstGeom prst="rect">
            <a:avLst/>
          </a:prstGeom>
          <a:solidFill>
            <a:schemeClr val="bg1">
              <a:alpha val="6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Circumference is pi times diameter….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Now that reminds me of a song.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2060" name="Picture 12" descr="http://images.pitchero.com/ui/34394/1340109386_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970" y="187659"/>
            <a:ext cx="3531934" cy="2949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195530" y="3284984"/>
            <a:ext cx="3944422" cy="2308324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There is a button on calculators for when you need to use Pi accurately to work out the </a:t>
            </a:r>
            <a:r>
              <a:rPr lang="en-GB" sz="2400" b="1" dirty="0" smtClean="0">
                <a:latin typeface="Comic Sans MS" panose="030F0702030302020204" pitchFamily="66" charset="0"/>
              </a:rPr>
              <a:t>circumference</a:t>
            </a:r>
            <a:r>
              <a:rPr lang="en-GB" sz="2400" dirty="0" smtClean="0">
                <a:latin typeface="Comic Sans MS" panose="030F0702030302020204" pitchFamily="66" charset="0"/>
              </a:rPr>
              <a:t> or </a:t>
            </a:r>
            <a:r>
              <a:rPr lang="en-GB" sz="2400" b="1" dirty="0" smtClean="0">
                <a:latin typeface="Comic Sans MS" panose="030F0702030302020204" pitchFamily="66" charset="0"/>
              </a:rPr>
              <a:t>area</a:t>
            </a:r>
            <a:r>
              <a:rPr lang="en-GB" sz="2400" dirty="0" smtClean="0">
                <a:latin typeface="Comic Sans MS" panose="030F0702030302020204" pitchFamily="66" charset="0"/>
              </a:rPr>
              <a:t> of a </a:t>
            </a:r>
            <a:r>
              <a:rPr lang="en-GB" sz="2400" b="1" dirty="0" smtClean="0">
                <a:latin typeface="Comic Sans MS" panose="030F0702030302020204" pitchFamily="66" charset="0"/>
              </a:rPr>
              <a:t>circle</a:t>
            </a:r>
            <a:r>
              <a:rPr lang="en-GB" sz="2400" dirty="0" smtClean="0">
                <a:latin typeface="Comic Sans MS" panose="030F0702030302020204" pitchFamily="66" charset="0"/>
              </a:rPr>
              <a:t>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5530" y="5805264"/>
            <a:ext cx="3944422" cy="892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hlinkClick r:id="rId3"/>
          </p:cNvPr>
          <p:cNvSpPr txBox="1"/>
          <p:nvPr/>
        </p:nvSpPr>
        <p:spPr>
          <a:xfrm>
            <a:off x="307975" y="5805264"/>
            <a:ext cx="36879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Click here to play the song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274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8" grpId="0" animBg="1"/>
      <p:bldP spid="9" grpId="0" animBg="1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145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Howards</dc:creator>
  <cp:lastModifiedBy>Howards</cp:lastModifiedBy>
  <cp:revision>6</cp:revision>
  <dcterms:created xsi:type="dcterms:W3CDTF">2013-10-13T18:34:52Z</dcterms:created>
  <dcterms:modified xsi:type="dcterms:W3CDTF">2013-10-13T19:10:21Z</dcterms:modified>
</cp:coreProperties>
</file>