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33" autoAdjust="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28C3C-CA9F-4A09-915C-0B38C9D86F72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AC6B1-502D-494B-9B2F-AEB79395C4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0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18D4-32AA-468B-82AB-AFD2DB7E8029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49934-2780-4CA5-A55E-93D9B4476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3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EEC80-7465-4CFE-A892-7F40621D84BE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763CA-4AD8-4060-B84E-3CC8E33B59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88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0DEE5-C1DC-4BF2-AE7B-62BE905BB150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2E97E-E24A-4B83-ACA9-62FA7D1A06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77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6295-F8D9-4166-8F41-79FC0BD6A269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8C4D-B7E4-4061-8F68-30534BB58B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52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8E0F0-4191-434C-80C3-761EB948FF6B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6F5D2-E9A3-450A-A3F1-54CA8C9400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34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28B5-A814-4315-A0AE-C10709CAAFB5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6446-DF81-468D-B6F1-1D1712EA3A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5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00BC-152D-4439-85BB-54DEB5E5CC1D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156D-2DA2-4E81-A820-F7B6E213A1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5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D378-C890-4872-8248-BD256B14A890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C7A4E-F3AB-4A33-986B-409306DEAD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2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BA07-376F-4ADC-AFFD-031A887CAFCE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C02D-7743-44DC-B629-E698FD8817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63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BBD3-EF8C-4D2C-8E16-E770B77B1442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5A7CB-9E40-456D-914A-651ABBE61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1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27B892-3C7B-4CA8-B368-44AA7248763C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605160-EE53-4C2D-A4A7-65A68C4689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0011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dirty="0" smtClean="0">
                <a:latin typeface="Comic Sans MS" pitchFamily="66" charset="0"/>
              </a:rPr>
              <a:t>Budgets</a:t>
            </a:r>
            <a:endParaRPr lang="en-GB" altLang="en-US" sz="2000" dirty="0">
              <a:latin typeface="Comic Sans MS" pitchFamily="66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61099" y="690979"/>
            <a:ext cx="8785225" cy="1631216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dirty="0" smtClean="0">
                <a:latin typeface="Comic Sans MS" pitchFamily="66" charset="0"/>
              </a:rPr>
              <a:t>A budget is a plan for your money. Use the following pieces of information to work out how much money you would have left to spend a month after you had paid your bills. </a:t>
            </a:r>
          </a:p>
          <a:p>
            <a:pPr algn="ctr"/>
            <a:r>
              <a:rPr lang="en-GB" altLang="en-US" sz="2000" dirty="0" smtClean="0">
                <a:latin typeface="Comic Sans MS" pitchFamily="66" charset="0"/>
              </a:rPr>
              <a:t>What would you </a:t>
            </a:r>
            <a:r>
              <a:rPr lang="en-GB" altLang="en-US" sz="2000" b="1" u="sng" dirty="0" smtClean="0">
                <a:latin typeface="Comic Sans MS" pitchFamily="66" charset="0"/>
              </a:rPr>
              <a:t>need</a:t>
            </a:r>
            <a:r>
              <a:rPr lang="en-GB" altLang="en-US" sz="2000" dirty="0" smtClean="0">
                <a:latin typeface="Comic Sans MS" pitchFamily="66" charset="0"/>
              </a:rPr>
              <a:t> to spend some of it on? How much would you spend on these things? What would you do with the left over money?</a:t>
            </a:r>
            <a:endParaRPr lang="en-GB" altLang="en-US" sz="2000" dirty="0">
              <a:latin typeface="Comic Sans MS" pitchFamily="66" charset="0"/>
            </a:endParaRPr>
          </a:p>
        </p:txBody>
      </p:sp>
      <p:pic>
        <p:nvPicPr>
          <p:cNvPr id="2058" name="Picture 10" descr="http://www.realpayslips.co.uk/gallery/272611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88483"/>
            <a:ext cx="8766936" cy="413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596336" y="5301208"/>
            <a:ext cx="1547664" cy="1183866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60" name="Picture 12" descr="http://img.dailymail.co.uk/i/pix/2008/05_03/billsDM1105_468x6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98" y="2380244"/>
            <a:ext cx="3114757" cy="435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9388" y="185738"/>
            <a:ext cx="8785225" cy="40011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dirty="0" smtClean="0">
                <a:latin typeface="Comic Sans MS" pitchFamily="66" charset="0"/>
              </a:rPr>
              <a:t>Budgets – POSSIBLE ANSWER</a:t>
            </a:r>
            <a:endParaRPr lang="en-GB" altLang="en-US" sz="2000" dirty="0">
              <a:latin typeface="Comic Sans MS" pitchFamily="66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61099" y="690979"/>
            <a:ext cx="8785225" cy="187743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dirty="0" smtClean="0">
                <a:latin typeface="Comic Sans MS" pitchFamily="66" charset="0"/>
              </a:rPr>
              <a:t>Using the monthly bills for 2008,</a:t>
            </a:r>
          </a:p>
          <a:p>
            <a:pPr algn="ctr"/>
            <a:r>
              <a:rPr lang="en-GB" altLang="en-US" sz="2000" dirty="0" smtClean="0">
                <a:latin typeface="Comic Sans MS" pitchFamily="66" charset="0"/>
              </a:rPr>
              <a:t>Total bills = £1022 + £54 + £35 + £28 + £12 + £17.41 + £10.75 + £114.42 = £1293.58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000" dirty="0" smtClean="0">
                <a:latin typeface="Comic Sans MS" pitchFamily="66" charset="0"/>
              </a:rPr>
              <a:t>Net income – Total bills = £2620.90 - £1293.58 = £1327.32</a:t>
            </a:r>
          </a:p>
          <a:p>
            <a:pPr algn="ctr"/>
            <a:endParaRPr lang="en-GB" altLang="en-US" sz="800" dirty="0">
              <a:latin typeface="Comic Sans MS" pitchFamily="66" charset="0"/>
            </a:endParaRPr>
          </a:p>
          <a:p>
            <a:pPr algn="ctr"/>
            <a:r>
              <a:rPr lang="en-GB" altLang="en-US" sz="2000" dirty="0" smtClean="0">
                <a:latin typeface="Comic Sans MS" pitchFamily="66" charset="0"/>
              </a:rPr>
              <a:t>Food (£300?) Petrol (£350?) Mobile (£40?) Car insurance/tax (£60?)</a:t>
            </a:r>
            <a:endParaRPr lang="en-GB" altLang="en-US" sz="2000" dirty="0">
              <a:latin typeface="Comic Sans MS" pitchFamily="66" charset="0"/>
            </a:endParaRPr>
          </a:p>
        </p:txBody>
      </p:sp>
      <p:pic>
        <p:nvPicPr>
          <p:cNvPr id="2058" name="Picture 10" descr="http://www.realpayslips.co.uk/gallery/272611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88483"/>
            <a:ext cx="8766936" cy="413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7596336" y="5301208"/>
            <a:ext cx="1547664" cy="1183866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60" name="Picture 12" descr="http://img.dailymail.co.uk/i/pix/2008/05_03/billsDM1105_468x6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99" y="2568416"/>
            <a:ext cx="2980102" cy="416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2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138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Comic Sans MS</vt:lpstr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12</cp:revision>
  <dcterms:created xsi:type="dcterms:W3CDTF">2014-12-12T13:29:10Z</dcterms:created>
  <dcterms:modified xsi:type="dcterms:W3CDTF">2016-01-02T21:47:21Z</dcterms:modified>
</cp:coreProperties>
</file>