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E81A3-D1EA-4C43-BA91-54FD0DCB398F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6F1ED-6664-4DBB-9A3A-BDC20BC5E8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7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0996-C4AE-4386-B776-D65187F10C17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731A-5542-47D7-948F-2A7A6239B4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4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3BA3-6FB2-494D-BB98-951A331FA0B5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9164-7591-4ED2-9D25-639DAD0D4C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60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6932D-7D48-497F-BDA4-8E68FAD62BF0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81B64-419D-4898-8DED-C84399F571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BAF16-1701-4181-A1E4-785F2651B6EE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DC7E2-76C1-4FFA-B4D0-F7B5A39C3D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1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F5385-7C82-440D-823B-7FBD45C3C4A9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EAC8-02C2-46BC-86E7-AD9CCA220C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9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B352D-5D74-4A5F-A8EF-DAD4AC32D53A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DE4BF-F8BB-4E96-AD82-61A397FB8C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10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3EE91-C0E3-493B-AADB-A97A6F87838D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EA94-1BFD-46E5-8101-97B68A9E56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93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F5DDC-53B1-4F91-8F97-C42AE7919ADE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0C24-546B-40C4-8DE1-8E32BC5F1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8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F24EB-85DF-4807-B9D4-C2C520F46125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DEBCA-EF72-4D88-952C-B2A872EBF5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8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80ECE-36F0-4CFC-A8DA-5C1B5F13D409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E98E-6859-4176-ACDB-DAAB2D65ED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6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77F328-AE61-43EE-9AD7-282AEEDB6BD6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6AEDFD-EA98-4F17-B06E-5081C8078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0825" y="836712"/>
            <a:ext cx="45372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What’s wrong with these offers?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69" y="1346266"/>
            <a:ext cx="3745111" cy="186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23" y="3032386"/>
            <a:ext cx="4992466" cy="202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493" y="595619"/>
            <a:ext cx="3982739" cy="250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https://pbs.twimg.com/media/CJUHsbyUAAEQWWf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735" y="3429000"/>
            <a:ext cx="3960440" cy="360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18717" y="828297"/>
            <a:ext cx="3982739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would 3 packs of mini cheddars cost you?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44226" y="2861593"/>
            <a:ext cx="3982739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would 3 bottles of soft drink cost you?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825" y="173038"/>
            <a:ext cx="8642350" cy="5222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Being a clever consumer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65" name="Picture 17" descr="http://images.moneysavingexpert.com/images/blunder6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918" y="4705836"/>
            <a:ext cx="2592983" cy="235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0825" y="836712"/>
            <a:ext cx="45372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What’s wrong with these offers?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69" y="1346266"/>
            <a:ext cx="3745111" cy="186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23" y="3032386"/>
            <a:ext cx="4992466" cy="202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493" y="674145"/>
            <a:ext cx="3982739" cy="250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https://pbs.twimg.com/media/CJUHsbyUAAEQWWf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735" y="3429000"/>
            <a:ext cx="3960440" cy="360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18717" y="828297"/>
            <a:ext cx="3982739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would 3 packs of mini cheddars cost you?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44226" y="2861593"/>
            <a:ext cx="3982739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would 3 bottles of soft drink cost you?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825" y="173038"/>
            <a:ext cx="8642350" cy="5222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Being a clever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consumer - ANSWERS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65" name="Picture 17" descr="http://images.moneysavingexpert.com/images/blunder6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918" y="4705836"/>
            <a:ext cx="2592983" cy="235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861593"/>
            <a:ext cx="4966643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It’s cheaper not to use the offer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47926" y="4505781"/>
            <a:ext cx="4966643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Half of £1.54 is actually 77p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5823" y="6457890"/>
            <a:ext cx="4966643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There is only a reduction of 3p!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8717" y="5879861"/>
            <a:ext cx="3983515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£1.80 + £1.45 = £3.25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2051" y="1597738"/>
            <a:ext cx="3983515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£1.18 + £1.18 = £2.36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3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10</cp:revision>
  <dcterms:created xsi:type="dcterms:W3CDTF">2014-12-12T15:46:33Z</dcterms:created>
  <dcterms:modified xsi:type="dcterms:W3CDTF">2016-01-02T22:31:39Z</dcterms:modified>
</cp:coreProperties>
</file>