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6" r:id="rId5"/>
    <p:sldId id="257" r:id="rId6"/>
    <p:sldId id="258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0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6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2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3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9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3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6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4BFD-E528-4376-B54E-2B7F1F6ADA2F}" type="datetimeFigureOut">
              <a:rPr lang="en-GB" smtClean="0"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FFC6-83BC-43D4-A55B-272D891B7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7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5647729" cy="24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60696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Cheques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137429"/>
            <a:ext cx="2555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a cheque used for?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How would you write the amounts shown in words?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844824"/>
            <a:ext cx="3456384" cy="354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4" name="Picture 4" descr="http://www.quedgeley-pc.gov.uk/box/waterwells/che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1703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5301208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0332"/>
            <a:ext cx="79928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Liquidity ratios – current ratio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794139"/>
            <a:ext cx="84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ability of a business to turn current assets into cash in order to pay off short term debt.</a:t>
            </a:r>
          </a:p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ratio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ndicates how many current assets they have compared to current liabilities. (Should be between 1.5 and 2)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shows how easily a business can pay its debts.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4" y="2548465"/>
            <a:ext cx="4235137" cy="11521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007" y="2931148"/>
            <a:ext cx="43391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the following questions: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598" y="3933056"/>
            <a:ext cx="8662881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a business calculates its assets (including stock it is holding and cash in its accounts), it finds it has current assets of £4,235. Its current liabilities, including all money owed, total £2,353. What is its current ratio?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£14 in your pocket but owe your friend £9.50. What is your current ratio?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a company has a current ratio of one, what does this mean? How about if it had a current ratio less than one? </a:t>
            </a:r>
          </a:p>
        </p:txBody>
      </p:sp>
    </p:spTree>
    <p:extLst>
      <p:ext uri="{BB962C8B-B14F-4D97-AF65-F5344CB8AC3E}">
        <p14:creationId xmlns:p14="http://schemas.microsoft.com/office/powerpoint/2010/main" val="1908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0332"/>
            <a:ext cx="79928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Liquidity ratios – acid test ratio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794139"/>
            <a:ext cx="84969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ability of a business to turn current assets into cash in order to pay off short term debt.</a:t>
            </a:r>
          </a:p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 test ratio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ndicates the liquidity of a business but doesn’t take into account stock. It should be at least 1.</a:t>
            </a:r>
          </a:p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Stock can be difficult to sell of quickly or can become out of date meaning it can’t be used to pay off debt.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573" y="4221088"/>
            <a:ext cx="866288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business has current assets totalling £5320. Of them the stock is worth £3,430. It owes its suppliers £2500. What is its acid test ratio? What does this mean in practical terms for the business?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business has current assets worldwide totalling £2.35 million. Its stock is worth £1.93 million. It owes £175,230. What is its acid test ratio? How do you think the business is doing?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7" y="2979353"/>
            <a:ext cx="3971925" cy="933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504" y="948582"/>
            <a:ext cx="5177559" cy="23364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Paperclip figures for the last month.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Sales of: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Stationary			£250,000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Computers			£1,456,000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of these sales			£787,000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Wages and salaries			£45,000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 and Insurance			£87,900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Light, heat and power		£32,430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Telephone/Broadband		£6,970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60696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Profit and loss accounts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3" t="32161" r="33269" b="28984"/>
          <a:stretch>
            <a:fillRect/>
          </a:stretch>
        </p:blipFill>
        <p:spPr bwMode="auto">
          <a:xfrm>
            <a:off x="107504" y="3429000"/>
            <a:ext cx="5190767" cy="3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1137429"/>
            <a:ext cx="3707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Who might use a profit and loss account?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Complete the table using the figures shown.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Use the following information to help you.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Gross  =  Total  -  Cost of</a:t>
            </a:r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profit 	    sales       </a:t>
            </a:r>
            <a:r>
              <a:rPr lang="en-GB" sz="2200" dirty="0" err="1" smtClean="0">
                <a:latin typeface="Comic Sans MS" panose="030F0702030302020204" pitchFamily="66" charset="0"/>
              </a:rPr>
              <a:t>sales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Net     = Gross  - Expenses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profit     profit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0622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ucida Handwriting" panose="03010101010101010101" pitchFamily="66" charset="0"/>
              </a:rPr>
              <a:t>Cost of sales</a:t>
            </a:r>
            <a:endParaRPr lang="en-GB" sz="1600" dirty="0">
              <a:latin typeface="Lucida Handwriting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35" y="639911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ucida Handwriting" panose="03010101010101010101" pitchFamily="66" charset="0"/>
              </a:rPr>
              <a:t>Net profit</a:t>
            </a:r>
            <a:endParaRPr lang="en-GB" sz="16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188640"/>
            <a:ext cx="60696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Statements of accounts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9" y="1196752"/>
            <a:ext cx="620970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5317" y="1700808"/>
            <a:ext cx="2555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a statement of account?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does “the balance” mean?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Work out the missing balances.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8890" y="4840129"/>
            <a:ext cx="701221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8889" y="5050041"/>
            <a:ext cx="701221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78888" y="5266370"/>
            <a:ext cx="701221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96636" y="5449724"/>
            <a:ext cx="701221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78887" y="5877272"/>
            <a:ext cx="701221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" y="761562"/>
            <a:ext cx="8888963" cy="53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80" y="3284974"/>
            <a:ext cx="4713102" cy="33547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a purchase order?</a:t>
            </a: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Work out the total for each item. </a:t>
            </a:r>
            <a:br>
              <a:rPr lang="en-GB" sz="2200" dirty="0" smtClean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What is the sub total?</a:t>
            </a: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VAT?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[VAT is currently charged at 20% in the UK]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Work out the VAT.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the total for the order?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797" y="116632"/>
            <a:ext cx="50405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Purchase Orders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1024" y="1196752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21024" y="1619182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21024" y="1988840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21024" y="2348880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021024" y="2708920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160281" y="4509120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73424" y="5029863"/>
            <a:ext cx="742466" cy="13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046226" y="5877272"/>
            <a:ext cx="869663" cy="27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20621" y="4962356"/>
            <a:ext cx="71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2780.00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059369" y="5877111"/>
            <a:ext cx="97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16,680.00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8176578" y="5924889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208711" y="4995270"/>
            <a:ext cx="742466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08298" y="1228978"/>
            <a:ext cx="31357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an invoice?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Work out the total value for each item.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the sub total?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VAT?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Calculate the VAT.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the final total?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8" t="39716" r="18381" b="7333"/>
          <a:stretch>
            <a:fillRect/>
          </a:stretch>
        </p:blipFill>
        <p:spPr bwMode="auto">
          <a:xfrm rot="120000">
            <a:off x="349974" y="861058"/>
            <a:ext cx="5622036" cy="574028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0797" y="116632"/>
            <a:ext cx="50405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Invoices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1077" y="4293096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11077" y="4482141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11077" y="4725144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906098" y="4917799"/>
            <a:ext cx="509036" cy="10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11078" y="5295642"/>
            <a:ext cx="504056" cy="13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93442" y="5089716"/>
            <a:ext cx="1121691" cy="16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69642" y="5018643"/>
            <a:ext cx="1338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(@20%)       38.21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9069" y="5228054"/>
            <a:ext cx="689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229.26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4911559" y="5089634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923638" y="5299046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08617" y="4860159"/>
            <a:ext cx="66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191.05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4923638" y="4931150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36417" r="18307" b="7776"/>
          <a:stretch>
            <a:fillRect/>
          </a:stretch>
        </p:blipFill>
        <p:spPr bwMode="auto">
          <a:xfrm rot="60000">
            <a:off x="216399" y="813908"/>
            <a:ext cx="5690009" cy="588304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0797" y="56817"/>
            <a:ext cx="50405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Credit notes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298" y="1228978"/>
            <a:ext cx="31357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credit note?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Work out the total value for each item.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the sub total?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VAT?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Calculate the VAT.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What is the final amount to be refunded?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0919" y="4413662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30919" y="4652935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40008" y="5085184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44118" y="5253633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44118" y="5517232"/>
            <a:ext cx="504056" cy="13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60696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Gross profit margin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902330"/>
            <a:ext cx="8763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gross profit margin for a business gives (as a percentage) how much </a:t>
            </a:r>
            <a:r>
              <a:rPr lang="en-GB" sz="2000" dirty="0">
                <a:latin typeface="Comic Sans MS" panose="030F0702030302020204" pitchFamily="66" charset="0"/>
              </a:rPr>
              <a:t>profit a business has made in relation to the sales it has made.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800" dirty="0">
                <a:latin typeface="Comic Sans MS" panose="030F0702030302020204" pitchFamily="66" charset="0"/>
              </a:rPr>
              <a:t/>
            </a:r>
            <a:br>
              <a:rPr lang="en-GB" sz="8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higher the better.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(N.B. Gross profit = Sales turnover – cost of sales)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0" y="2522731"/>
            <a:ext cx="4848225" cy="952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530" y="2471187"/>
            <a:ext cx="368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Work out the gross profit margin for these companies.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Which company did the best?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25" y="3861048"/>
            <a:ext cx="857229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err="1" smtClean="0">
                <a:latin typeface="Comic Sans MS" panose="030F0702030302020204" pitchFamily="66" charset="0"/>
              </a:rPr>
              <a:t>Beatbox</a:t>
            </a:r>
            <a:r>
              <a:rPr lang="en-GB" sz="2000" dirty="0" smtClean="0">
                <a:latin typeface="Comic Sans MS" panose="030F0702030302020204" pitchFamily="66" charset="0"/>
              </a:rPr>
              <a:t> stereos had a total sales turnover of £32,420 in 2013 yielding a gross profit of £15,600.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Skyscraper smoothies had a total sales turnover of £2,402 in 2012 which resulted in a gross profit of £1,840.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000" dirty="0" err="1" smtClean="0">
                <a:latin typeface="Comic Sans MS" panose="030F0702030302020204" pitchFamily="66" charset="0"/>
              </a:rPr>
              <a:t>Trekquick</a:t>
            </a:r>
            <a:r>
              <a:rPr lang="en-GB" sz="2000" dirty="0" smtClean="0">
                <a:latin typeface="Comic Sans MS" panose="030F0702030302020204" pitchFamily="66" charset="0"/>
              </a:rPr>
              <a:t> trainers had a total sales turnover of £142,020 in 2013 yielding a gross profit of £52,149.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60696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Net profit margin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773415"/>
            <a:ext cx="8763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net profit margin for a business gives (as a percentage) how much net profit </a:t>
            </a:r>
            <a:r>
              <a:rPr lang="en-GB" sz="2000" dirty="0">
                <a:latin typeface="Comic Sans MS" panose="030F0702030302020204" pitchFamily="66" charset="0"/>
              </a:rPr>
              <a:t>a business has made in relation to the sales it has made. </a:t>
            </a: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800" dirty="0">
                <a:latin typeface="Comic Sans MS" panose="030F0702030302020204" pitchFamily="66" charset="0"/>
              </a:rPr>
              <a:t/>
            </a:r>
            <a:br>
              <a:rPr lang="en-GB" sz="8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higher the better.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(N.B. Net profit = Gross profit - expenses)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470" y="2452392"/>
            <a:ext cx="368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Work out the net profit margin for these companies.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Which company did the best?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180" y="3645024"/>
            <a:ext cx="83529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err="1" smtClean="0">
                <a:latin typeface="Comic Sans MS" panose="030F0702030302020204" pitchFamily="66" charset="0"/>
              </a:rPr>
              <a:t>Beatbox</a:t>
            </a:r>
            <a:r>
              <a:rPr lang="en-GB" sz="2000" dirty="0" smtClean="0">
                <a:latin typeface="Comic Sans MS" panose="030F0702030302020204" pitchFamily="66" charset="0"/>
              </a:rPr>
              <a:t> stereos had a total sales turnover of £32,420 in 2013 yielding a net profit of £1,200.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Skyscraper smoothies had a total sales turnover of £2,402 in 2012 which resulted in a net profit of £630.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000" dirty="0" err="1" smtClean="0">
                <a:latin typeface="Comic Sans MS" panose="030F0702030302020204" pitchFamily="66" charset="0"/>
              </a:rPr>
              <a:t>Trekquick</a:t>
            </a:r>
            <a:r>
              <a:rPr lang="en-GB" sz="2000" dirty="0" smtClean="0">
                <a:latin typeface="Comic Sans MS" panose="030F0702030302020204" pitchFamily="66" charset="0"/>
              </a:rPr>
              <a:t> trainers had a total sales turnover of £142,020 in 2013 yielding a net profit of £12,149.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180" y="6288613"/>
            <a:ext cx="87671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Which would be higher, the net profit margin or the gross profit margin?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8" y="2414259"/>
            <a:ext cx="5093861" cy="1031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88640"/>
            <a:ext cx="67687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Return on Capital Employed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98" y="1052736"/>
            <a:ext cx="8763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works out the amount of net profit that has been made as a percentage of the amount of money used by the business. 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is a good way of comparing competitors; ideally ROCE should work out about 20-30%.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5" y="2636912"/>
            <a:ext cx="4016663" cy="12704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7984" y="2891343"/>
            <a:ext cx="4621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Work out the ROCE for these companies: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181" y="4077072"/>
            <a:ext cx="878622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A business has a net profit of £2.2 million and a capital employed of £7.6 million. What is its ROCE?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A business has a net profit of £708, 000 and a capital employed of £1.5 million. What is its ROCE?</a:t>
            </a:r>
          </a:p>
        </p:txBody>
      </p:sp>
    </p:spTree>
    <p:extLst>
      <p:ext uri="{BB962C8B-B14F-4D97-AF65-F5344CB8AC3E}">
        <p14:creationId xmlns:p14="http://schemas.microsoft.com/office/powerpoint/2010/main" val="42740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643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26</cp:revision>
  <dcterms:created xsi:type="dcterms:W3CDTF">2014-04-10T08:37:04Z</dcterms:created>
  <dcterms:modified xsi:type="dcterms:W3CDTF">2014-04-22T07:42:29Z</dcterms:modified>
</cp:coreProperties>
</file>