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28F7-0FBC-4B81-8B3C-F10455EA3C87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2DFC-A97E-427D-A140-1F976FFEE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14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28F7-0FBC-4B81-8B3C-F10455EA3C87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2DFC-A97E-427D-A140-1F976FFEE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7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28F7-0FBC-4B81-8B3C-F10455EA3C87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2DFC-A97E-427D-A140-1F976FFEE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3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28F7-0FBC-4B81-8B3C-F10455EA3C87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2DFC-A97E-427D-A140-1F976FFEE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3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28F7-0FBC-4B81-8B3C-F10455EA3C87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2DFC-A97E-427D-A140-1F976FFEE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92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28F7-0FBC-4B81-8B3C-F10455EA3C87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2DFC-A97E-427D-A140-1F976FFEE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4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28F7-0FBC-4B81-8B3C-F10455EA3C87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2DFC-A97E-427D-A140-1F976FFEE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9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28F7-0FBC-4B81-8B3C-F10455EA3C87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2DFC-A97E-427D-A140-1F976FFEE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93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28F7-0FBC-4B81-8B3C-F10455EA3C87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2DFC-A97E-427D-A140-1F976FFEE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6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28F7-0FBC-4B81-8B3C-F10455EA3C87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2DFC-A97E-427D-A140-1F976FFEE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5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28F7-0FBC-4B81-8B3C-F10455EA3C87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2DFC-A97E-427D-A140-1F976FFEE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89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28F7-0FBC-4B81-8B3C-F10455EA3C87}" type="datetimeFigureOut">
              <a:rPr lang="en-GB" smtClean="0"/>
              <a:t>06/01/2014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2DFC-A97E-427D-A140-1F976FFEE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7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16632"/>
            <a:ext cx="5184576" cy="64633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Tessellations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385" y="908720"/>
            <a:ext cx="8640960" cy="107721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A tessellation is the tiling of a </a:t>
            </a:r>
            <a:r>
              <a:rPr lang="en-GB" sz="3200" b="1" dirty="0" smtClean="0">
                <a:latin typeface="Comic Sans MS" panose="030F0702030302020204" pitchFamily="66" charset="0"/>
              </a:rPr>
              <a:t>plane</a:t>
            </a:r>
            <a:r>
              <a:rPr lang="en-GB" sz="3200" dirty="0" smtClean="0">
                <a:latin typeface="Comic Sans MS" panose="030F0702030302020204" pitchFamily="66" charset="0"/>
              </a:rPr>
              <a:t> using one or more </a:t>
            </a:r>
            <a:r>
              <a:rPr lang="en-GB" sz="3200" b="1" dirty="0" smtClean="0">
                <a:latin typeface="Comic Sans MS" panose="030F0702030302020204" pitchFamily="66" charset="0"/>
              </a:rPr>
              <a:t>geometric shapes</a:t>
            </a:r>
            <a:r>
              <a:rPr lang="en-GB" sz="3200" dirty="0" smtClean="0">
                <a:latin typeface="Comic Sans MS" panose="030F0702030302020204" pitchFamily="66" charset="0"/>
              </a:rPr>
              <a:t>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385" y="5103674"/>
            <a:ext cx="8640960" cy="156966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An important part of any </a:t>
            </a:r>
            <a:r>
              <a:rPr lang="en-GB" sz="3200" b="1" dirty="0" smtClean="0">
                <a:latin typeface="Comic Sans MS" panose="030F0702030302020204" pitchFamily="66" charset="0"/>
              </a:rPr>
              <a:t>tessellation</a:t>
            </a:r>
            <a:r>
              <a:rPr lang="en-GB" sz="3200" dirty="0" smtClean="0">
                <a:latin typeface="Comic Sans MS" panose="030F0702030302020204" pitchFamily="66" charset="0"/>
              </a:rPr>
              <a:t> is that there must be no gaps or overlapping shapes.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496" y="2197450"/>
            <a:ext cx="8640960" cy="107721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Any idea what a </a:t>
            </a:r>
            <a:r>
              <a:rPr lang="en-GB" sz="3200" b="1" dirty="0" smtClean="0">
                <a:latin typeface="Comic Sans MS" panose="030F0702030302020204" pitchFamily="66" charset="0"/>
              </a:rPr>
              <a:t>plane</a:t>
            </a:r>
            <a:r>
              <a:rPr lang="en-GB" sz="3200" dirty="0" smtClean="0">
                <a:latin typeface="Comic Sans MS" panose="030F0702030302020204" pitchFamily="66" charset="0"/>
              </a:rPr>
              <a:t> is?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</a:t>
            </a:r>
            <a:r>
              <a:rPr lang="en-GB" sz="3200" b="1" dirty="0" smtClean="0">
                <a:latin typeface="Comic Sans MS" panose="030F0702030302020204" pitchFamily="66" charset="0"/>
              </a:rPr>
              <a:t>geometric shapes </a:t>
            </a:r>
            <a:r>
              <a:rPr lang="en-GB" sz="3200" dirty="0" smtClean="0">
                <a:latin typeface="Comic Sans MS" panose="030F0702030302020204" pitchFamily="66" charset="0"/>
              </a:rPr>
              <a:t>do you know?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385" y="3429000"/>
            <a:ext cx="8640960" cy="156966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In maths a </a:t>
            </a:r>
            <a:r>
              <a:rPr lang="en-GB" sz="3200" b="1" dirty="0" smtClean="0">
                <a:latin typeface="Comic Sans MS" panose="030F0702030302020204" pitchFamily="66" charset="0"/>
              </a:rPr>
              <a:t>plane</a:t>
            </a:r>
            <a:r>
              <a:rPr lang="en-GB" sz="3200" dirty="0" smtClean="0">
                <a:latin typeface="Comic Sans MS" panose="030F0702030302020204" pitchFamily="66" charset="0"/>
              </a:rPr>
              <a:t> refers to a flat surface. Examples of </a:t>
            </a:r>
            <a:r>
              <a:rPr lang="en-GB" sz="3200" b="1" dirty="0" smtClean="0">
                <a:latin typeface="Comic Sans MS" panose="030F0702030302020204" pitchFamily="66" charset="0"/>
              </a:rPr>
              <a:t>geometric shapes </a:t>
            </a:r>
            <a:r>
              <a:rPr lang="en-GB" sz="3200" dirty="0" smtClean="0">
                <a:latin typeface="Comic Sans MS" panose="030F0702030302020204" pitchFamily="66" charset="0"/>
              </a:rPr>
              <a:t>are squares, hexagons and triangles.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1796" y="116632"/>
            <a:ext cx="8774547" cy="2952751"/>
            <a:chOff x="181796" y="116632"/>
            <a:chExt cx="8774547" cy="2952751"/>
          </a:xfrm>
        </p:grpSpPr>
        <p:pic>
          <p:nvPicPr>
            <p:cNvPr id="1026" name="Picture 2" descr="http://www.nndb.com/people/308/000030218/escher-head-sho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96" y="116632"/>
              <a:ext cx="2400300" cy="2952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843806" y="123890"/>
              <a:ext cx="6112537" cy="156966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M. C. Escher (1898–1972) was a Dutch graphic artist who was inspired by mathematics to create designs using tessellations.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43806" y="1844824"/>
            <a:ext cx="6112539" cy="3392194"/>
            <a:chOff x="2843806" y="1844824"/>
            <a:chExt cx="6112539" cy="3392194"/>
          </a:xfrm>
        </p:grpSpPr>
        <p:sp>
          <p:nvSpPr>
            <p:cNvPr id="6" name="Freeform 5"/>
            <p:cNvSpPr/>
            <p:nvPr/>
          </p:nvSpPr>
          <p:spPr>
            <a:xfrm>
              <a:off x="3089564" y="3574473"/>
              <a:ext cx="1745672" cy="1662545"/>
            </a:xfrm>
            <a:custGeom>
              <a:avLst/>
              <a:gdLst>
                <a:gd name="connsiteX0" fmla="*/ 235527 w 1745672"/>
                <a:gd name="connsiteY0" fmla="*/ 484909 h 1662545"/>
                <a:gd name="connsiteX1" fmla="*/ 609600 w 1745672"/>
                <a:gd name="connsiteY1" fmla="*/ 581891 h 1662545"/>
                <a:gd name="connsiteX2" fmla="*/ 665018 w 1745672"/>
                <a:gd name="connsiteY2" fmla="*/ 263236 h 1662545"/>
                <a:gd name="connsiteX3" fmla="*/ 457200 w 1745672"/>
                <a:gd name="connsiteY3" fmla="*/ 166254 h 1662545"/>
                <a:gd name="connsiteX4" fmla="*/ 498763 w 1745672"/>
                <a:gd name="connsiteY4" fmla="*/ 27709 h 1662545"/>
                <a:gd name="connsiteX5" fmla="*/ 678872 w 1745672"/>
                <a:gd name="connsiteY5" fmla="*/ 0 h 1662545"/>
                <a:gd name="connsiteX6" fmla="*/ 748145 w 1745672"/>
                <a:gd name="connsiteY6" fmla="*/ 69272 h 1662545"/>
                <a:gd name="connsiteX7" fmla="*/ 706581 w 1745672"/>
                <a:gd name="connsiteY7" fmla="*/ 110836 h 1662545"/>
                <a:gd name="connsiteX8" fmla="*/ 872836 w 1745672"/>
                <a:gd name="connsiteY8" fmla="*/ 263236 h 1662545"/>
                <a:gd name="connsiteX9" fmla="*/ 817418 w 1745672"/>
                <a:gd name="connsiteY9" fmla="*/ 484909 h 1662545"/>
                <a:gd name="connsiteX10" fmla="*/ 983672 w 1745672"/>
                <a:gd name="connsiteY10" fmla="*/ 623454 h 1662545"/>
                <a:gd name="connsiteX11" fmla="*/ 955963 w 1745672"/>
                <a:gd name="connsiteY11" fmla="*/ 415636 h 1662545"/>
                <a:gd name="connsiteX12" fmla="*/ 1052945 w 1745672"/>
                <a:gd name="connsiteY12" fmla="*/ 290945 h 1662545"/>
                <a:gd name="connsiteX13" fmla="*/ 1316181 w 1745672"/>
                <a:gd name="connsiteY13" fmla="*/ 360218 h 1662545"/>
                <a:gd name="connsiteX14" fmla="*/ 1413163 w 1745672"/>
                <a:gd name="connsiteY14" fmla="*/ 290945 h 1662545"/>
                <a:gd name="connsiteX15" fmla="*/ 1537854 w 1745672"/>
                <a:gd name="connsiteY15" fmla="*/ 360218 h 1662545"/>
                <a:gd name="connsiteX16" fmla="*/ 1371600 w 1745672"/>
                <a:gd name="connsiteY16" fmla="*/ 540327 h 1662545"/>
                <a:gd name="connsiteX17" fmla="*/ 1149927 w 1745672"/>
                <a:gd name="connsiteY17" fmla="*/ 471054 h 1662545"/>
                <a:gd name="connsiteX18" fmla="*/ 1108363 w 1745672"/>
                <a:gd name="connsiteY18" fmla="*/ 581891 h 1662545"/>
                <a:gd name="connsiteX19" fmla="*/ 1205345 w 1745672"/>
                <a:gd name="connsiteY19" fmla="*/ 665018 h 1662545"/>
                <a:gd name="connsiteX20" fmla="*/ 1219200 w 1745672"/>
                <a:gd name="connsiteY20" fmla="*/ 817418 h 1662545"/>
                <a:gd name="connsiteX21" fmla="*/ 1371600 w 1745672"/>
                <a:gd name="connsiteY21" fmla="*/ 914400 h 1662545"/>
                <a:gd name="connsiteX22" fmla="*/ 1551709 w 1745672"/>
                <a:gd name="connsiteY22" fmla="*/ 914400 h 1662545"/>
                <a:gd name="connsiteX23" fmla="*/ 1745672 w 1745672"/>
                <a:gd name="connsiteY23" fmla="*/ 720436 h 1662545"/>
                <a:gd name="connsiteX24" fmla="*/ 1620981 w 1745672"/>
                <a:gd name="connsiteY24" fmla="*/ 1011382 h 1662545"/>
                <a:gd name="connsiteX25" fmla="*/ 1357745 w 1745672"/>
                <a:gd name="connsiteY25" fmla="*/ 1066800 h 1662545"/>
                <a:gd name="connsiteX26" fmla="*/ 1191491 w 1745672"/>
                <a:gd name="connsiteY26" fmla="*/ 1052945 h 1662545"/>
                <a:gd name="connsiteX27" fmla="*/ 1011381 w 1745672"/>
                <a:gd name="connsiteY27" fmla="*/ 1274618 h 1662545"/>
                <a:gd name="connsiteX28" fmla="*/ 1205345 w 1745672"/>
                <a:gd name="connsiteY28" fmla="*/ 1510145 h 1662545"/>
                <a:gd name="connsiteX29" fmla="*/ 1039091 w 1745672"/>
                <a:gd name="connsiteY29" fmla="*/ 1662545 h 1662545"/>
                <a:gd name="connsiteX30" fmla="*/ 803563 w 1745672"/>
                <a:gd name="connsiteY30" fmla="*/ 1316182 h 1662545"/>
                <a:gd name="connsiteX31" fmla="*/ 955963 w 1745672"/>
                <a:gd name="connsiteY31" fmla="*/ 1011382 h 1662545"/>
                <a:gd name="connsiteX32" fmla="*/ 720436 w 1745672"/>
                <a:gd name="connsiteY32" fmla="*/ 955963 h 1662545"/>
                <a:gd name="connsiteX33" fmla="*/ 609600 w 1745672"/>
                <a:gd name="connsiteY33" fmla="*/ 1205345 h 1662545"/>
                <a:gd name="connsiteX34" fmla="*/ 360218 w 1745672"/>
                <a:gd name="connsiteY34" fmla="*/ 1177636 h 1662545"/>
                <a:gd name="connsiteX35" fmla="*/ 360218 w 1745672"/>
                <a:gd name="connsiteY35" fmla="*/ 1177636 h 1662545"/>
                <a:gd name="connsiteX36" fmla="*/ 277091 w 1745672"/>
                <a:gd name="connsiteY36" fmla="*/ 1177636 h 1662545"/>
                <a:gd name="connsiteX37" fmla="*/ 221672 w 1745672"/>
                <a:gd name="connsiteY37" fmla="*/ 1094509 h 1662545"/>
                <a:gd name="connsiteX38" fmla="*/ 263236 w 1745672"/>
                <a:gd name="connsiteY38" fmla="*/ 1011382 h 1662545"/>
                <a:gd name="connsiteX39" fmla="*/ 387927 w 1745672"/>
                <a:gd name="connsiteY39" fmla="*/ 983672 h 1662545"/>
                <a:gd name="connsiteX40" fmla="*/ 429491 w 1745672"/>
                <a:gd name="connsiteY40" fmla="*/ 1039091 h 1662545"/>
                <a:gd name="connsiteX41" fmla="*/ 526472 w 1745672"/>
                <a:gd name="connsiteY41" fmla="*/ 1039091 h 1662545"/>
                <a:gd name="connsiteX42" fmla="*/ 554181 w 1745672"/>
                <a:gd name="connsiteY42" fmla="*/ 872836 h 1662545"/>
                <a:gd name="connsiteX43" fmla="*/ 498763 w 1745672"/>
                <a:gd name="connsiteY43" fmla="*/ 803563 h 1662545"/>
                <a:gd name="connsiteX44" fmla="*/ 207818 w 1745672"/>
                <a:gd name="connsiteY44" fmla="*/ 886691 h 1662545"/>
                <a:gd name="connsiteX45" fmla="*/ 13854 w 1745672"/>
                <a:gd name="connsiteY45" fmla="*/ 734291 h 1662545"/>
                <a:gd name="connsiteX46" fmla="*/ 0 w 1745672"/>
                <a:gd name="connsiteY46" fmla="*/ 623454 h 1662545"/>
                <a:gd name="connsiteX47" fmla="*/ 235527 w 1745672"/>
                <a:gd name="connsiteY47" fmla="*/ 484909 h 166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45672" h="1662545">
                  <a:moveTo>
                    <a:pt x="235527" y="484909"/>
                  </a:moveTo>
                  <a:lnTo>
                    <a:pt x="609600" y="581891"/>
                  </a:lnTo>
                  <a:lnTo>
                    <a:pt x="665018" y="263236"/>
                  </a:lnTo>
                  <a:lnTo>
                    <a:pt x="457200" y="166254"/>
                  </a:lnTo>
                  <a:lnTo>
                    <a:pt x="498763" y="27709"/>
                  </a:lnTo>
                  <a:lnTo>
                    <a:pt x="678872" y="0"/>
                  </a:lnTo>
                  <a:lnTo>
                    <a:pt x="748145" y="69272"/>
                  </a:lnTo>
                  <a:lnTo>
                    <a:pt x="706581" y="110836"/>
                  </a:lnTo>
                  <a:lnTo>
                    <a:pt x="872836" y="263236"/>
                  </a:lnTo>
                  <a:lnTo>
                    <a:pt x="817418" y="484909"/>
                  </a:lnTo>
                  <a:lnTo>
                    <a:pt x="983672" y="623454"/>
                  </a:lnTo>
                  <a:lnTo>
                    <a:pt x="955963" y="415636"/>
                  </a:lnTo>
                  <a:lnTo>
                    <a:pt x="1052945" y="290945"/>
                  </a:lnTo>
                  <a:lnTo>
                    <a:pt x="1316181" y="360218"/>
                  </a:lnTo>
                  <a:lnTo>
                    <a:pt x="1413163" y="290945"/>
                  </a:lnTo>
                  <a:lnTo>
                    <a:pt x="1537854" y="360218"/>
                  </a:lnTo>
                  <a:lnTo>
                    <a:pt x="1371600" y="540327"/>
                  </a:lnTo>
                  <a:lnTo>
                    <a:pt x="1149927" y="471054"/>
                  </a:lnTo>
                  <a:lnTo>
                    <a:pt x="1108363" y="581891"/>
                  </a:lnTo>
                  <a:lnTo>
                    <a:pt x="1205345" y="665018"/>
                  </a:lnTo>
                  <a:lnTo>
                    <a:pt x="1219200" y="817418"/>
                  </a:lnTo>
                  <a:lnTo>
                    <a:pt x="1371600" y="914400"/>
                  </a:lnTo>
                  <a:lnTo>
                    <a:pt x="1551709" y="914400"/>
                  </a:lnTo>
                  <a:lnTo>
                    <a:pt x="1745672" y="720436"/>
                  </a:lnTo>
                  <a:lnTo>
                    <a:pt x="1620981" y="1011382"/>
                  </a:lnTo>
                  <a:lnTo>
                    <a:pt x="1357745" y="1066800"/>
                  </a:lnTo>
                  <a:lnTo>
                    <a:pt x="1191491" y="1052945"/>
                  </a:lnTo>
                  <a:lnTo>
                    <a:pt x="1011381" y="1274618"/>
                  </a:lnTo>
                  <a:lnTo>
                    <a:pt x="1205345" y="1510145"/>
                  </a:lnTo>
                  <a:lnTo>
                    <a:pt x="1039091" y="1662545"/>
                  </a:lnTo>
                  <a:lnTo>
                    <a:pt x="803563" y="1316182"/>
                  </a:lnTo>
                  <a:lnTo>
                    <a:pt x="955963" y="1011382"/>
                  </a:lnTo>
                  <a:lnTo>
                    <a:pt x="720436" y="955963"/>
                  </a:lnTo>
                  <a:lnTo>
                    <a:pt x="609600" y="1205345"/>
                  </a:lnTo>
                  <a:lnTo>
                    <a:pt x="360218" y="1177636"/>
                  </a:lnTo>
                  <a:lnTo>
                    <a:pt x="360218" y="1177636"/>
                  </a:lnTo>
                  <a:lnTo>
                    <a:pt x="277091" y="1177636"/>
                  </a:lnTo>
                  <a:lnTo>
                    <a:pt x="221672" y="1094509"/>
                  </a:lnTo>
                  <a:lnTo>
                    <a:pt x="263236" y="1011382"/>
                  </a:lnTo>
                  <a:lnTo>
                    <a:pt x="387927" y="983672"/>
                  </a:lnTo>
                  <a:lnTo>
                    <a:pt x="429491" y="1039091"/>
                  </a:lnTo>
                  <a:lnTo>
                    <a:pt x="526472" y="1039091"/>
                  </a:lnTo>
                  <a:lnTo>
                    <a:pt x="554181" y="872836"/>
                  </a:lnTo>
                  <a:lnTo>
                    <a:pt x="498763" y="803563"/>
                  </a:lnTo>
                  <a:lnTo>
                    <a:pt x="207818" y="886691"/>
                  </a:lnTo>
                  <a:lnTo>
                    <a:pt x="13854" y="734291"/>
                  </a:lnTo>
                  <a:lnTo>
                    <a:pt x="0" y="623454"/>
                  </a:lnTo>
                  <a:lnTo>
                    <a:pt x="235527" y="48490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43806" y="1844824"/>
              <a:ext cx="6112539" cy="156966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Notice how this “lizard” shape is used in the picture. It is repeated throughout the design on the piece of paper, leaving no gaps between the lizards.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2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20845"/>
            <a:ext cx="9052338" cy="6737155"/>
            <a:chOff x="0" y="120845"/>
            <a:chExt cx="9052338" cy="6737155"/>
          </a:xfrm>
        </p:grpSpPr>
        <p:pic>
          <p:nvPicPr>
            <p:cNvPr id="2050" name="Picture 2" descr="http://britton.disted.camosun.bc.ca/tess104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61" y="127238"/>
              <a:ext cx="2937137" cy="2883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britton.disted.camosun.bc.ca/escher/pegasu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242" y="120845"/>
              <a:ext cx="2911777" cy="2911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britton.disted.camosun.bc.ca/tess9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362" y="178589"/>
              <a:ext cx="2883733" cy="2883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www.mcescher.com/Shopmain/ShopEU/facsprints-uk/data/1000/14%20Horsema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3848"/>
              <a:ext cx="3001714" cy="310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library.thinkquest.org/16661/media/title/esche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515" y="3776173"/>
              <a:ext cx="2911777" cy="3039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britton.disted.camosun.bc.ca/tess97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925" y="3753848"/>
              <a:ext cx="3084413" cy="3039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0" y="3062323"/>
            <a:ext cx="8952977" cy="461665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These are just a few of the tessellations Escher produced…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640960" cy="1154162"/>
          </a:xfrm>
          <a:prstGeom prst="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Which of these shapes do you think would tessellate? </a:t>
            </a:r>
          </a:p>
          <a:p>
            <a:pPr algn="ctr"/>
            <a:endParaRPr lang="en-GB" sz="5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i="1" dirty="0" smtClean="0">
                <a:latin typeface="Comic Sans MS" panose="030F0702030302020204" pitchFamily="66" charset="0"/>
              </a:rPr>
              <a:t>(In order to tessellate the shapes must fit together without overlapping and  without leaving gaps between them.)</a:t>
            </a:r>
            <a:endParaRPr lang="en-GB" sz="2000" i="1" dirty="0">
              <a:latin typeface="Comic Sans MS" panose="030F0702030302020204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4104" y="1628800"/>
            <a:ext cx="1867120" cy="1924772"/>
            <a:chOff x="614104" y="1628800"/>
            <a:chExt cx="1867120" cy="1924772"/>
          </a:xfrm>
        </p:grpSpPr>
        <p:sp>
          <p:nvSpPr>
            <p:cNvPr id="5" name="Isosceles Triangle 4"/>
            <p:cNvSpPr/>
            <p:nvPr/>
          </p:nvSpPr>
          <p:spPr>
            <a:xfrm>
              <a:off x="827584" y="1628800"/>
              <a:ext cx="1440160" cy="129614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4104" y="3030352"/>
              <a:ext cx="1867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Comic Sans MS" panose="030F0702030302020204" pitchFamily="66" charset="0"/>
                </a:rPr>
                <a:t>Triangle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49535" y="1628800"/>
            <a:ext cx="1867120" cy="1940261"/>
            <a:chOff x="2749535" y="1628800"/>
            <a:chExt cx="1867120" cy="1940261"/>
          </a:xfrm>
        </p:grpSpPr>
        <p:sp>
          <p:nvSpPr>
            <p:cNvPr id="6" name="Rectangle 5"/>
            <p:cNvSpPr/>
            <p:nvPr/>
          </p:nvSpPr>
          <p:spPr>
            <a:xfrm>
              <a:off x="3059832" y="1628800"/>
              <a:ext cx="1296144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49535" y="3045841"/>
              <a:ext cx="1867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Comic Sans MS" panose="030F0702030302020204" pitchFamily="66" charset="0"/>
                </a:rPr>
                <a:t>Square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26572" y="1412776"/>
            <a:ext cx="1867120" cy="2398613"/>
            <a:chOff x="4826572" y="1412776"/>
            <a:chExt cx="1867120" cy="2398613"/>
          </a:xfrm>
        </p:grpSpPr>
        <p:sp>
          <p:nvSpPr>
            <p:cNvPr id="7" name="Rectangle 6"/>
            <p:cNvSpPr/>
            <p:nvPr/>
          </p:nvSpPr>
          <p:spPr>
            <a:xfrm>
              <a:off x="5474301" y="1412776"/>
              <a:ext cx="648072" cy="18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26572" y="3288169"/>
              <a:ext cx="1867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Comic Sans MS" panose="030F0702030302020204" pitchFamily="66" charset="0"/>
                </a:rPr>
                <a:t>Rectangle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93692" y="1772816"/>
            <a:ext cx="2126780" cy="1806306"/>
            <a:chOff x="6693692" y="1772816"/>
            <a:chExt cx="2126780" cy="1806306"/>
          </a:xfrm>
        </p:grpSpPr>
        <p:sp>
          <p:nvSpPr>
            <p:cNvPr id="8" name="Trapezoid 7"/>
            <p:cNvSpPr/>
            <p:nvPr/>
          </p:nvSpPr>
          <p:spPr>
            <a:xfrm>
              <a:off x="6948264" y="1772816"/>
              <a:ext cx="1728192" cy="1152128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93692" y="3055902"/>
              <a:ext cx="212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Comic Sans MS" panose="030F0702030302020204" pitchFamily="66" charset="0"/>
                </a:rPr>
                <a:t>Trapezium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4104" y="4066519"/>
            <a:ext cx="1867120" cy="2442847"/>
            <a:chOff x="614104" y="4066519"/>
            <a:chExt cx="1867120" cy="2442847"/>
          </a:xfrm>
        </p:grpSpPr>
        <p:sp>
          <p:nvSpPr>
            <p:cNvPr id="9" name="Regular Pentagon 8"/>
            <p:cNvSpPr/>
            <p:nvPr/>
          </p:nvSpPr>
          <p:spPr>
            <a:xfrm>
              <a:off x="827584" y="4066519"/>
              <a:ext cx="1584176" cy="1440160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4104" y="5555259"/>
              <a:ext cx="1867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Comic Sans MS" panose="030F0702030302020204" pitchFamily="66" charset="0"/>
                </a:rPr>
                <a:t>Regular pentagon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18360" y="4149080"/>
            <a:ext cx="1867120" cy="2431414"/>
            <a:chOff x="2918360" y="4149080"/>
            <a:chExt cx="1867120" cy="2431414"/>
          </a:xfrm>
        </p:grpSpPr>
        <p:sp>
          <p:nvSpPr>
            <p:cNvPr id="10" name="Hexagon 9"/>
            <p:cNvSpPr/>
            <p:nvPr/>
          </p:nvSpPr>
          <p:spPr>
            <a:xfrm>
              <a:off x="3059832" y="4149080"/>
              <a:ext cx="1584176" cy="135759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18360" y="5626387"/>
              <a:ext cx="1867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Comic Sans MS" panose="030F0702030302020204" pitchFamily="66" charset="0"/>
                </a:rPr>
                <a:t>Regular hexagon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64777" y="4066519"/>
            <a:ext cx="1867120" cy="2536896"/>
            <a:chOff x="4864777" y="4066519"/>
            <a:chExt cx="1867120" cy="2536896"/>
          </a:xfrm>
        </p:grpSpPr>
        <p:sp>
          <p:nvSpPr>
            <p:cNvPr id="11" name="Octagon 10"/>
            <p:cNvSpPr/>
            <p:nvPr/>
          </p:nvSpPr>
          <p:spPr>
            <a:xfrm>
              <a:off x="5040052" y="4066519"/>
              <a:ext cx="1440160" cy="1440160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64777" y="5649308"/>
              <a:ext cx="1867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Comic Sans MS" panose="030F0702030302020204" pitchFamily="66" charset="0"/>
                </a:rPr>
                <a:t>Regular octagon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26206" y="4030515"/>
            <a:ext cx="2661752" cy="2186497"/>
            <a:chOff x="6426206" y="4030515"/>
            <a:chExt cx="2661752" cy="2186497"/>
          </a:xfrm>
        </p:grpSpPr>
        <p:sp>
          <p:nvSpPr>
            <p:cNvPr id="12" name="Parallelogram 11"/>
            <p:cNvSpPr/>
            <p:nvPr/>
          </p:nvSpPr>
          <p:spPr>
            <a:xfrm>
              <a:off x="7308304" y="4030515"/>
              <a:ext cx="1080120" cy="1512168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26206" y="5693792"/>
              <a:ext cx="266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Comic Sans MS" panose="030F0702030302020204" pitchFamily="66" charset="0"/>
                </a:rPr>
                <a:t>Parallelogram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1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BUUEhQUFRUVGBkaGRcWFxodGhwcHyAfGhoYHBwcHiYeHBkkGhcUHy8gJScpLCwsGB4yNTAqNSYrLCwBCQoKDQsNGQ4OGTMlHyQ0NS02NS0yMzUtNCw1NTYxNiwvLTI1MCw0KTYwNi0vLDQsNi8sLCw0NCwsLCosLywsLP/AABEIAHgAeAMBIgACEQEDEQH/xAAcAAEAAgMBAQEAAAAAAAAAAAAGBAcAAwUBCAL/xAA/EAACAQMABgMMCQQDAQAAAAABAgMABBEFBxITITEGQVEUIiMyM2FxcnORsbIkNEJDU5Oh0dJSktPjYuHio//EABsBAAMBAQEBAQAAAAAAAAAAAAMEBQYCAQAH/8QALREAAQQBAwQBBAMAAgMAAAAAAQIDBBEABSExEkFRYSITFHGBocHRFfAjseH/2gAMAwEAAhEDEQA/AKiiiGyOA5Dqpfq10dFJdOJI43AiJwyKRnaXjxHPiamaL1XGWCKTukDbRGxuc4yoOM7wZ59lab6zl0NKjxyRymZHU7cbAAKUPVJxJyPdX6E9IjyooYZR8z09gO475lJM5mYlcaO58zYHI491WWE/Ry1wfo0HL8JP41REcQwOA5DqFNG1o3WPEt/7JP8AJUnR+qwyQxv3SBtIrY3OcZAOM73jzocRA05wmW3XUNuDx+8SgFWlJUZq66qrk8XfF+RkTVno2KS4lEkcbgR5AZFbjtDjxFWFddHLYRsRbwcFP3Sdnq0AvLeXQ0qmN45TMjA7cbAAKV5Yk48/0r8S6z7oqQUt+II8ST/JQH4jkxxb8dv4njgcAdrwEuLJnvfcRVWg1W5HGx2wckQwOA5DqFNdWOjIpJphJFG4CKRtIrY4nlkVJtNVReNG7pA2lU43PaM/i1Fu45dDTDdvHKZk47cbDGyerEnnpyRIjy2EsMI+ZrsB/OUpM5mc2uNGctZ45HG/NY70l0dthDIRbwAhGIO6TsP/ABqkFhXHIe4UvudZt0yMpSDBUg4V+sY/ErpQ6pyVU91DiAfI/wC2hw0p05xX3bddQFcHj94rBUdKQr71ddXHJ454B85G1X6MikknEkUbgLHjbRWxxfOMjh1Uz0z0etltpiLeAERuQREmQdk4PKhFyZtDTbMTxymZASXjYY2SwAAEnnNaL3WXdPE6FIMMrA4V84IIOPCUo/DclFb7LfwN1wOPV4CREkzZP3MdXwNVuRxQO2ExCvYPcKc6rtFxStcbyKN8CLG2itjJkzjI4ch7qkrqlOB9KH5P+2ufPLNoaZkiaOXfIjEvGwxslwAAJPOf0qjLfjzWwxHR8ifAHvnH5M1nUGVx4rlrPHI4IJ3rxjXpB0ftltJytvACIpCCIkBBCkgg44GsoHpHWTcyQyIyQYdGU4V84IIOPCc8GsrK6lDejrSHE1f4/o4xosOTHbWHjZJ83jro/wBJLVbSBWubcERRggyoCCFAII2uBzRLWdpWGZrfdSxybIlzsOrYyY8ZwTjOD7jQeHxR6BTXVZ9bk9ifmStKdPVBZTLC7qjVeaHN+8QVprenLVNBKimzXHO3P7wWXHaKufQ3SW1W2hDXNuCI0BBmjBBCjII2udd6TkfQa+eo/FHoHwrsfU1hwBRCekeL5r36wSFI15BCgUdFcG7u/Q8Y11m6VhmkgMUscmFkzsOrYyUxnBOOR91CmcYPGnGqr6zL7IfMKsm7Hg39VvhXH3rundcUUa7/AJF+c+XqSdJIhpR1dPe6534r3nJ0b0mtBDGDc24IRQQZo+wf8qDay9KRTTQmKWOQBGyUdWxxHPBOKHJyHoFO9VHlp/UT4mvVQFaehMoLuq2rzt5zs6c3pZVNSSop7cc7c/vATuMHj1GrvtelFoI1BurfIUffR9nrVP0oPAS+o/wNUGvIV0kOaw4eohPSPF8/seM4T0a8j5Ao6PBu7/Q8Yu1laTiluIjFLHIBHglHVgDtHgcE0PkcbJ49RqwNU3lLj1Y/i9OtOj6LP7KT5TQjNdgIXFABAvf87+c9Opp0xwQgjq6aF3XO/Fe80R9KLTA+lW3L8aP+VVzrI0lFLdI0UkcgEQBKOrDO0xxkE8eIoqKf6pfGufRD8ZaK5BXpvTJC+qjxVcgjznv/AB7ekJVMSSrp7cckDnK8mYbJ49RrKvfpIPodx7GX5DXtZ/V565S0lQAoZY0nVPvUKV0VR83/AEMB6K1X7yCKTujG3GjY3WcZUHGdvjzrRpCzk0NKjxSJKZkdTtxkABSh4bMnM5/SmHR/pNaraQK1zACIowQZUBBCgEEZ4HNFNZmlIp2t9zJHLsiXO7YNjJjxnBOM4Pup+NIU+pDTy7QasE7ZAiyZkmZ9CRZbN3aRVUa3r8ZHbWjd48W3/sk/y1M0fqt3kMb90Y2kVsbrlkA48fz0GKHsPuq49DdJ7RbaENcwAiNAQZUyCFGQePOnZ/0Ya0GIqrBulX4rufeM6kFwEJMFNWd6F8cdjgy+t5dDSq0TpKZkYHbjIACleWzJz4/pWuXWfdlSCtvxBHiP/lrfrL0nFPJBuZEl2Vkzu2DYyUxnBOORoYyHB4H3UaGzEksF2QbWb5Uf9xqHGblsIelIBWeSRR5Nfxjyz1V7UaN3TjaVTjddoz+JUO8jl0NMN06SmZOO3GRjZPVsyeem+jelFoIYwbm3BCKCDKnYPPQjWTpKKeaEwyJKFRs7tg2OI54zipsaQZDiGn12g82duMlw5EyVJ+jJsoN3aQB63rNNzrNumRlK2+GUg4R+sY/ErqQaqMqp7p5gHyX+ygEiHB4HkeqrstelNoI1BurfxR96nZ6abnFqG4n7RVWN6Vf9nGdT+pASj7FNXd0L4qux94DuzLoabZieOXfICS8bDGyWAxsyec1ovdZV08ToVt8MrA4R84IIOPCc626x9IRz3EZhkSUCPBMbBgDtHgcZxRCVDsngeR6vNRozMN+KXXzazfKjfetrx6HGbktIfkoBWeSRvlhLqm4fWf8A5f7K5tzLLoacpC0cu+RGJkjYY2S4AAWTzmrAj6VWmB9Kt+X4qfvVd6xb+Oa6RoXSQCIAlGDAHac4JHXSMZ8yXkNSF2g82fR/vI+nyJkt76MsEoI3tIA9dhmvSOsm6khkRlgw6Mpwj5wQQceEPHBrKLzIdk8DyPVXlK66xFacQGOK83/ebCHFYYSQ2kD8Z5Ce9HoFNtVn1uT2J+ZKkaJ1YLJBFJv2G3GjY2BwyoOPG89RtJ2Umh5Y3hkWQzJIp3icAFKHhhufH9KtPz25cURmknqPT47Ee8hypseclcRlXzNgbHtvzXrLRk5H0V89RnvR6B8KXNrOu8coPy2/nXR0dquWSGN+6GG0itjdjhkA48bz0OIpWmOEyUkdQ2qjx+8R09A0dKzLIHVVVZ4v17zRqq+sy+yHzCrJu/Jv6rfCqy0lbSaGlQwSLIZkYHeR8AFK8sN5/wBK0S6zLsqQRBxBHk2/nS78d6c4uQyi0n2OwA84CZp7uovCVHIKDXO3G3FYTQ8B6BTvVR5af1E+JrdZ6q1aNG7oYbSqfJjrGf6qg6Qjk0NMNw6yGZOO8j5bJ4Yw47adkzm5sdMdlJ6jXjtv5ylKmMag0uKwq1n0Rwb5rLJ0p5CX1H+Bqg1PAUqudZV2yMpEGCpBwjdY9euzBqpUqp7obiAfJj+VChLOmOK+5SR1AVVHj94rASNHQr7tQHUdqs8fr3mrVN5S49WP4vTrTv1Wf2Unymq5vt7oabZgdZN8gJMictksBjDjtNRb3WRdvG6MIcMrA4Rs4IIP26UkRn5hXIaR8Tfcf7gJOnOz5P3bBBQartxQ4r1hgGrA1S+Nc+iH4y1tXVOuB9Ib8sfyrlXskuh5ykDpJvkRmMiHhhnAAw47TVKXORPbDDCT1E+uwvzlCVLY1JhcaOq1HyCOCD4yw+kn1O49jL8hr2qw0hrHupIZEYQ4dGU4Rs4IIOO/54NZWT1OI8wtIcTV/j+jjGh6c9EbWlytz2x1oDpVaLaQK1xCGWKMEFxkEKAQfPmi2sjScVw9vuHWXZEu1uztYyY8Zxyzg+6g8J70egU11WH6XJ7E/MlaQ6eqCymWldkUarzQ8+8TXprWnKVNSSSmzXbfbx7wibV/6H/tP7VbuhuldotvCrXMIIjQEFxkEKARSGTkfQa+eoz3o9A+Fep+prDlLIT0jsPNe/WBbUjXkEODp6K4N3d+vWNtY+ko7iSDcOsuysm1uztYyUxnHLkaHtavg94/9p/amWqo/SZfZD5hVlXfk39VvhXBmPad1xU0QO9HuL8545qQ0pQhoR1BPcnzv495xdHdLLQQxg3MIIRQRtjsFCtYukI7iaIwOsuyjZ3ffYyRjOOVDUPAegU71UHw0/qJ8TXS4CtPbTKSuyK2rzt5wytOa0vqmpJUU9j728e8ESWr4PePyP2T+1XNa9LbMRqDcw8FH2x2V0tKeQl9R/gaoRTwFeoDmsOHrIT0jsPP79YNvo15H/kBT0eDd3+vWL9Yd/HcXEZgYShY8Ex99g7R545USltn2T3j8j9k9nop3qmPhLj1Y/i9OtO/VZ/ZSfKaEqa9AQuKmiBe9Hvv5z5Wp/8AGuiElFhNC787+PeRI+l1ngfSYeX9Yqv9YN6lxdI0DCULEATH3wB2nODiiYNWBql8a59EPxlo7sFWm9MlK7IPFeQR5zo6e1pCVTEEqKex9kDxgGe2cK2Ufkfsns9FZV5dJPqdx7GX5DWVntWnuSlpKwNh2ytpGpmahSumqPn/AOYJ0Tqwjkt4pDPIC8aNjZXhlQcfrUTTFi+h5Y3t5NszJIDvEHAKUPDBHb+lKdA9LrRLWBWuIwyxRggnkQoBHvozrE0nHdPALZt8UEu0IwWxkx4zgeY09GeU6pDb6z0bXZNf+8hRXpr0z6UkEtnquxtVGt6/GQm1l3mOcX5f/quxo3VdHJDG+/kG0itjZXrAOP1oMdGy/hS/lv8AtVr6H6YWi28KtcRgiNARnkQoBFPT/oxlo+zVVg30qPqu/wCcY1ILiIT9gmrO/SL/ABex94T0tavoeVDbybZmRgd4g4BSuMYI7aiS6ybwqQTFxB+7/wDVTNYWkY7qSHuZt9sLJtbsFsZKYzgeY0SfR0uD4KXl+G/7UWG3DeZLklQK9+Vb+u+Nw2GpDCHJaQXDzYF8mv4x5Z6rI2jRt/INpVPir1jNc7SkMmh5l7nk298h2t4gONk8MYI7TTHR3TGzEMYNxGCEUHj5h5qHawb9LqaI2x32yjbW7BbGSMZwKmxni84huQslHeya4/OSob0x+T9KUCWzd2nb1285DudY92yMpMWCpB8H2j1qQQaqoyqnfycQD4q9lV/Jo6XZPgpeR+7f9quC16ZWYRQbiPgo6/N6KbnFmM4n7NVWN+lR/wBxnU/qREo+wTV3fSL8Vex94K0mJNDzbNvIH3yAsZEB8UkDGCO01CvNYt28bqxiwysDhOogg/aqX0/vkuriM2x3wWPDbsM2DtHGcDhRabR8oViYpQMHnG3Z6KNGbhOxS4+odZvlW/eu+PQ2Gn2kOyUguHmwL/7WWEuqiPA8PJ/atcfSLSaHnKW8gfexozGRAeTOABgjtNOU6Z2eB9Ij5dv/AFQLp7eLdXStbEzBYgCY1ZsHac4OBw4UjGeL7yESVko72TXB9+ckae7MkPfTmAlBG/Unb1285Gv9Yd3JFIjGLZdGU4Tjggg/a7DWVwbjR8oRiYpAADxKNjl6K8pXXGoiHEfQIquxv+818NhhpJDSQPxmiHxR6BTbVZ9bk9ifnSp+iNWMMlvFIZpQXjRiAEwMqDgd756gacsG0RLG1tKxMqyBt4qngpjPDAHWf0q09qCJkURmknqPSO1bEHzkKTOYnpXEZV81WNwa23/rLQk5H0GvnqPxR6B8KUHWNe/1p+Wtd7RurCGSGNzNKCyI2AE6wD/T564iqVpTlyEn5DaqPH7xOCgaKlRlEfKqqzxfr3kHVV9Zl9kPmFWVeeTf1W+FVlpuzbREqG2kJMqMG3iqeClcYwB21Ak1iXhUgunEH7taA9HenrXIZT8T5I7ADzgZenO6k8JTBHSa5sHbbxhpOQ9Ap3qo8vP6i/E1NstVsLRIxmm75VPJOsA/01ytMwPoiZe5pCd6h2jIqnxTwxgDtNNyJ6JzCYzST1GuarbfzlCTNY1FtcRhXyPkGtt/6yytKeQl9R/lNUEvIUkuNYV4yMpdMFSD4MdYpNBqrhKKd9NxAPJOz1aHEcVpTivuEn5AVVHj9+8WhJGioP3Sh8jtVnj9e8h6pvKXHqx/F6dad+qz+yk+U1XOl0fRE4W2kJ3qAsZFU+KSBjAHaa593rAvHjdWdMMrA+DHIjBpV+M9N65LSfib5I7becDI013UJIlskdBqru9qHj1h4VYGqTxrn0Q/GWpiaqYcDw03uT+NcLS280ROUtpCRLGjMZFUngzgAYA7TVCVORqCEx2UnqJ712F+cdkTGNTZXFjq+R8ggbEHLF6SfU7j2MvyNWVVV90/u3idGdNllZT3g5EEH9DWVldTiPMLSHBV/jG9E016G2tLhG57ZYvR/pBbLaQBriAERRggyoCCFAIIzwNEdaOlIpWt93LG+BLnYdWxkx4zg8OR91eVlCjagplxKwnjPIuhtsSw+Fm9/wCQcDmZe0e8VdWhekNsttCDcQAiNAQZUyDsjI51lZTmoaw5LUkqSBV/zWN6npaJqUpUoisGa0NJxSSQGOWNwFkzsOrY4pjODw66DtMuOY94rKyjw9dcjsfTCAecbhQkxmEtA3X+3l36N6RWwhjBuIAQigjep2D/AJUF1naTikmhMcsbgIwOy6tjiOeDWVlTYuoqYdQsJ4yTC0NuNJDwWTz/ADgp5Rg8RyPWKvO16R2wjUG4g4KPvU7PWrKymp+sLlLSopArGtT0pE0IClEVf9ZXuszSUUlxEY5I3AjwSrq3HaPDgaGySjB4jkesV7WUxG11xmN9EIHf+cdhw0x2EtA3WXsnSO1wPpMHL8VP5VW+srSMUl0hjkjcCIDKupGdpuHA8+IrKyp8XUlsPJcCeP8ACMj6fobcV/6oWThCWUbJ4jkeusrKyutU1Rc1aVKTVZpkI6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://flagartist.com/RSS/openclipart.org/2012/February/FLAGARTIST.COM/T/triangle_tessellation_6_color_flag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data:image/jpeg;base64,/9j/4AAQSkZJRgABAQAAAQABAAD/2wCEAAkGBxQTEhUUExMWFhUXGB8aGRgYGR0cIBscGCAfGhkZHhccHSgiGyAlHRkbITEhJiktLi4uHB8zODMsNygtLisBCgoKDg0OGxAQGywkHyQsLCwsLCwsLCwsLCwsLywsLCwsLCwsLCwsLCwsLCwsNCwsLCw0NCwsLCwsLCwsNCw0LP/AABEIAOEA4QMBIgACEQEDEQH/xAAbAAACAgMBAAAAAAAAAAAAAAAFBgIDAAEEB//EAE0QAAIBAgQEBAMDBwcJCAMBAAERAiExAAMSQQQGIlEFMmFxE4GRFEKhI1JicrHB0QcVFiRTkrIlMzRDc5PS4fBUgqLCw9Pi8URjszX/xAAYAQADAQEAAAAAAAAAAAAAAAAAAQIDBP/EACMRAQEBAAIDAAICAwEAAAAAAAABEQIhEjFBUWED8DKBsSL/2gAMAwEAAhEDEQA/APOPFPF/jzh+TGWYEU8xuWyQO/lt3ODQ5jmSR9mlSwBkzsJA6FYj6HbEeZ5RM8jvqMUizURIFGLsH29i2ZUGQIxJIZ1OgJNqfm7+gVTTHP1YZX4fmWZtwp7CWssEUP3b9Jr3BBqxjXiviObnQMIcNNSYMgCUAx+YABTv3w35EVSwAJYrQIu7RZp6H0xdGCBrpEjt2IFokfgLrc4Mn4BL8L4/OysqOXLhZ0ekmMhpFwCNMqVQveu5wTy/Fc4Sh/VptdQGqpSAj0UpX5mirhnHw9LQC1EEMquokEVFQCu8cXZS7AEIH3sR9T71O+DoFMeL54P+h5hpVsIkH/8AXZVf6R+QTwfxvMhxM8z4HWenSdTSBPT2Gl2DM+2PQxlsEGBkKVO/Vs9xpia2NjhZ8PyzLxDiB0vQd2UoAxten7MHQT4fmrPK/qckgouSiVQE/DHoXWhxPL8ezaPhTRmhmbkEpRHY2ZbosHzJMrqAdi+mgdd/+r4szBE0NCJWfo43Pufoe5wSgsnm7NihPhwySgTIVEmtRgjRL0I+eDmLiZGvC1BBieosmnT00YKezbV586DSMoS8ozGQyCGJUB7sipe3phuygA6oxrXYW2oyiUHXFaZXyuZeIKEeBNWpapVuyvh93f0xkuZc8RBlwZD8xOr0dBCwfzpZ4aIyTOk9LoAZNDpAV3ant7TGT0kEEamE2EbEEV7bjC0iNy14rmZMNOVknNd0XpQUiSAb6PKfQ98EcnxzipRjOPDAQRkZdRFPu1VtN6e6eJcj5X5HMcQOqoFKfdARJYSTJ0jfDBAJmPaxd/NIHufX/lh6ADL8e4k0+y0uDpnva70o9htsWMcOdn8RLOjnfZ5RlABAZZqy1pJdCam7KqBh0E7AGIYVCdNUt7v2sRjUMzSQQK0rJsPvRhhNHYXOHoL/AA/ifGSIXDIMm2YU6aUSCfSveyxHK8a4w/8A4gkG/Kblsok0ZdTt7YaHKgT1EkSY6aDSmbs02KNcYMnUyPT3pfbaXc+nrh9EUvGfGeJOVKM+H0RPmBB7ggEikfuomtx64u8O8Wzo5cIjhTKK6ZJUC3N0KUNfRYLcwg/BzaP7p9CTUsGna/at8WeBg/Z8ryxowkUWY6bOjGwwrc9DJXJm8dxUNJHBk6ikJH5ECMa0qfc+2Kv544gsjg5EbSBLJH6OmtHX5UweEBEseWiJiWKl3uCxRIINsLIadMdIJimPNqAIJD1FxNfvWrbYnMXjCtl81Zspacvh+oeapOlIFxEdnVNgfSzP8Y4qHSOEEh6Zc6gEWU6rsexpTEvB9J4jitHm1yq9LIlMov67fiSWHNy4qO4BBPmJOwqr/idzi03CwfGOK0ocIZFoaozDN9mIv37++A/ivjGYc/KOZlGEwXlwIkAQT1KRdyAkkoqtcPUsh7NP0ohRkfnH19N8A+ZuHWZwxCYnYnUGTBgklpVFG/mcPSVf0i4j/sn4y/4MZhs+HP8AN/8AEP8AhxmDINeTeOSj8fI6hH2DZpRW/Zdjvh0yACCAAAO9UWaARQ29/nhM5kjp4jIJMQi6hgESiT80Lbo98MUvHeHP/wCRlDT+kKipG1a9q23DOHxoLCIKbv5roNHqNgmN8RYB0xkN0CboUuaAIC3d+vFleN8ODXPiWFIOkWBRIu8RX0s6zHMnDEjTxGWSZAKRD9EPdC6pgITMd7hdL2IsU1X+ONw8xCQKZJAYRsiTQo1p7s44ZeO8OdIjxGW5EC9+2mSLs2PnSh0OYOFj/r8tiXUIlAyJrZ92WbiI3qGKyiobyqSm/VV92AF8hZS4LL/ylm/dBjUigayxWtPkqiPzMQ5i4YASPEQMTJBlJXlWNqIrY7vAbwnPB8RzTlueqMgDIzsESYg0IY+YD7sMy5ECxUIivqgyUgbkrtvem8gxFAWI3J3petwBqf7sWZGWOkgAqVz39zZEoj0xZ8OooUgHahFQrFEXuMKEXudUsk9SMyNSNiCjJEBOMbq/rhsBGyJFxE7h9Lf/AHqnfbClzdD8nlhafyqRqImtSiDpYjcokjvhu0ABoO4AI7EsUF6777Yo0ZZXXqDVCBVdLrViolWm1dsbLlqXVRWIDF6dzSvsu2LITZ2/VJsTVijLqzTy2vjJZBUt1vGNT36pFI0fY2PYBX5HmfhTjQjU6sCkY1rYBgMUoO+GcyCYBq2h2YNGPf5YSuS+Oy8uE/i5kI6pmTappBZ90RUtB3sy8N43ws9TzoyYHkP51yCQAL2Z/iwKGCZYS2Q6mC+1Sdu++KxICrjHZkhOhlYtsVBurNYGnmPIjGmYlXyzKRIIoCClZk1O7xGXMHDgafiBqoGoEahQ+W/pf8MBCOblBX2NqUBdgHG7CN8TzYSIKU2gKNsChKO8VQbk7vHBPxzhiKZkUjXTJkHyigqKOh/ZjR5h4bUCMwskEKMpO1RpHUak/wD1gCPMmV/V5mmkRpIh2IIBldD2LraoN/LoH2PLESQREGjkRqPmSSJr/wAsDfHPG+Hnw8xly8wjGJIlAVNywgAIkuntJrBHl7LBycqhJGWCjt5gVIUYIIVaKnc5HI7oxJiXEAELUAw31Uft/wA8W5WVciBCQZ/R7N0bRe5xmTkCIEbgR9HUJ9NKov1xDLkdQIJ7FlxNKjUA7irtiPXZlrwLMXE8UJSYBJZiEdUn+/ZbjahuAUfKizWMaB7gX3du+1SM8HlE8ZxOl1qAGTqFRQB+qRr7YOaTXTFmwuz39jXtYXxtGd9uTL/PjcijbDDt94DuO2APNB0y4eQEgpkgVv07yYsCX6fRnBAJPodX7lWvuTue7wt88y0DJIACm5GhtpNQCxKt1YLDhGz4np+A/wCHGYB/0j4T8/K/3eb/AAxmKxBE5pg+IyYCRiJEC4ZOZKMSCKEU1fh2wUy+W8jpGmcgVQkk3Bob3vYI4Fc4EDieGkvvAPUL67s+iR9LiuG6JDTD9XsASvSmytjk5fG8Cf6N8PbSf0lJ2MSz2QNux+m48scLqJGVJBgflJX3Xe/d0qkCTEo6Igxp9RQstAtr3NvcXIxFTXv6Rke6qR7+9sRbfyoIHLOSiPhyST+JI1DH0oRt63xDK5V4cD75BoozNkWgKkEXvQegIORAjEEyNF1WKNDQDuXWz9MWygj1Far3VmjequaXFarD0AuXytw+nUAUAvNJRBDNXT7pas++OLlvghl8ZxEREmMIJgFnykEmxVAx2OGfKzDE1Pdhi7oBuagoXt3WAPhecTx2dGRNIFwkyAzAilgaMsVYNrPjbopjhllORtF/mljdHUQ0FXvfaeSel7V6gWCHWpBW390YzKiAAI1Z6gBR2Ish5dxWmN52UwCzswAaSNY0G4IBEj3+ukQXOcgTl5aCMcytD2rStwgie1VhulHqLJBBYpQpMVF6jvUfILPOEFHJ0gE61AUGlRkTWpJqQO7w2aRQvqj1Jn11Eo9RLsSqCmA1OV3RKP47OgSSPrL1rMx0CkQlWTqemiFilV3fpiWZMukdR0lAEgncBEULPsi/bWflkZZdQQSxqLYMiognc2e4qaYLRIUuSPC8jNypyllwzCJ6BqkDeIL6SYkEofQVVWXJ5f4e8cmBUiAzIi6YAt6YH/yeZY+HmkgRU4mQIMUSA5H0q/bTWrwz/F3MSG6gWdyXRsfjc7sUDzOXeEJ0yyhqkB5TIUKi3q2t8rDGZ/JvCMPJpQIymbd3LvXZYNKMSImwOruAEwZH7pTRqaXOLJZVomRGp6T6eZq7Hc9r1RYBMvlnhwa5YJ1Wc/L5l5izWLO6tsI5PLXD9MhlR1JeaRDVSTGX4rvfY3lEFmsqKcRCQrcgMWDsCbemIdh1MGpA8rjpEjQAogU2foDh6Rd5g8KyBwuZKOXCBClHuBGUQS6lmMiLpkHtjv8ABMz+rZZKYAJBKEXWIZFtKIf7xjfNkv6nmCIpQFbKQokW0rfjjOXpAcNkqRRjQU6ae2wX7e+J5VUdpzIggAFsqgRIuSNu7v8ATFMQNLl0iFwCRUNkzQYqzRBXKxflZUpMOvYdr1A/6I7VetLgCAb+howTI6rrZ1NaYmAqeDZI+28QSADKSXbqiRdOnalQrVZ8yESaxsyiybsXsfZIDscL3goy5cbnysDEIE1NAa+qYowiRYUYszKDO4TkojZF7hUA3V8az0i+3PkSFS5FBXHu6Cl1+6gOFvnvh5SGQAJEGZEgSjpFooAFUbW2GfNyjYSkRKgGwTcttyAL7UwB54QGQdJCm2AAqgE6tXST+JC3YqEJfzHwn9j/AIv+LGYJs/nf+Af+9jMY9/lWx5LzSD8fhnGtrqoMDbcV9y6imG/JZk0ibt9iQ0AkT9PVYR/FOCzxmwGbmajMBdchGhAZsrgulfTBEeGcebZ5ory+UmdHYEMu574mzThm2aRaJTZ2Ompv6KnzHVLMVCQWAa7qy/8ACfX6pU/mjjTHoz2a6VIh1IkB0iriGCPwxz8TwnG5UNUuILFycxEhgWX0A3fql4Hp1gBQaYVuampdVdDcmuOnLzFQkKTqSU9+lk7gI9/fCLwHCcfmZccyObIRV5yINCAtAiWRKJbACI+RL+YeO0gx4kVDIOYW1UgnLO59gDcrC8T0yTj5SUZAh0ekyNx2ofQgOpwA8GkJeIZ+mZ06aBUagSHZ6vYOrJJxkfCONmJD7QqoyGZI6gA0EEwvu2IN7YDeB8Hm/Fll5R05mWCNQMrRrpMtNQyKVo2LYfHjgr0KMOoS0ghHdb1C7D1V8WaX03ai6N3VgQz6Up64WZeEcYYhZ0QXYmQiLgUEQe1Cdkd8bj4Rxv3uIiOpmImWgEYlRpWYA9Rt1O5EreduG/JRQtIn7xQUpVF6VFjcgejXHJ1C1QRJ0NVdoAnYGuE7iOWOMzBCOZnxmInTWcpJg1IIRqGiffsb+G8D8RjDSOKGmP6RNAb1y2P3DZYZm7LJQYTI8tTEbL2KFfXbEuMyI/DkbU+6D6m6qi/+jhRHhPHaRq4iIFmZyJRqSjFO4AS7jfEeL8H4sxmczipaBGT/ACkgJA10hgbhBu/qMAx3/wAn6OVmiQZMiJgoxai4yY6jQ2ojWoeGn4aAj5iAaVD77Kpf4+2POOXeA4mcAcjMOSlCVZjUSDKtJAUq0mYh1QOZfgXGya4s6aUGbmE0QP3d613BpsnJoprEGQyHsLBoeVF0Cq/4CZiQlEkxBBu1Xc+yTP4HCmOW+NCH2yR7s5hVjK1vN370IGB3iJ4jJzMvJPESJzA9UpTgYGxCBpUGzLlQUqZgw7wgo0Ej6yvTe6lYHd39DZPJBkwDq0jY23jqNGSwi/fCvHwbi9KjxZLIoZZhAFOoFBgs7gfiMbzPAuNFfth0gEMynahFgEn+AssKWDBXx/KieFzQYSLjJkwQOk3KCAQoU+z35+W8sDhYKKEiVWmklVI1AbXoSn3wH8W8J4j4MjLip5kFqOXKcxFRRLlIlh7UYB98R8D8Jz5ZMJ5ecYrUuuacGxTyxKMR6bOuHZ5ehOjiMllnd1p030gMOgke9ziEgFUN0ZsNRUQ0twAP24XMrl3i5SGrjMxhok5iGknzGKiuoEI1DFR5bs7lrioREftktVijmE22LIS7ij2theFGxy+G5YHiOdRsGgvTSzTZ0+vphhhHUh5gQDEkaQKoARFVTtu8Ls+UM/XrHFKUpKU9BFDGplL4hJqCD6y2VO+fLHF6TH7WSRfzgEVQZkYhu4AVLN40nGlRKcDQ6kQQ79qgJ0KeAfO+SPhZZDAjmCLoKGJNashxD9rCmLsnwHjI0HGkASQ6syQIIFUSjWipQ+xIPmPgOJhCOZmcSM4HpstMt5IEOlval6PEw6/Z5fnZn1hjeFD+i2d/2uX+9/543iPGlkL/AI7PVm8Kz0GoAVdMoyii3VXXbuMMkY9dZtJ7S2PUGl7DcD3XeZoE8VwkQAgai4pKNSKOhP1PsWSEYn7pT26mTanuAH74hTcgPKHpAqQ3cFF/Tb5YHc15Znws1Im2qWmvmAYNomkqfvFShhG4AoHW4uJEGqqnff5CeZs6EcgxARYKABARgBaND0q+w7YQdXLYEeFygBsWCJBMlOlXZU37YOZETpLekE7L56hOqQ+h70H8t/6PlJFxZLoq/W9T7/MjpBIZLBP0dfdMAfPvhGvlSK6TI7J1omRUj9x+qr4XmH7fxJ0sxQoPViJJuSZkvah74axRDSxQI+u49L7Vt7qXgebq43idMG+k1RBjICTHcGVQaJYcM0wypBlAqrBsgCiNuoEv0s76EzHVJsC4IRpVE9tgaChFCBiR4UNJJgqrcvMjVtH5m+LfhykU9hSI/DQaUsmR+5wlseJDGk3Ulo10q49PuKli5746DAzk0PL0pUdD7A2QOOWmuOqjTuDYFF3Z3dni6OWJR6aFWKqTXdhER/b74YTMQ9IN00KA2BJ1EgyYHqCrPFHHReWZHVqEShVMDqXYGg9A/TEoZJEYgRrqY9gR+4b9zWgxZ8AadM11RqZRJuC61/GtLUwGC/ycQ/J5gkZBZprMfogaRqDohUo2pfDYCgDOgPqAmqOr3NFYUGFf+T6Q+zZmoRiTmCjldRijXehFdxhliYyEZHTpeqNvQA9hQlEII1bOLgvtmfmMUSQ1EMoIoBxTZddl3WFTmKUzx3D0kNQiEF1R1GRezBjSoFtxhvQkBWJoFUXEQalBy6T1enphW8fzhPxDJyiCaMEhRAMknqYLEi1bY3JfRQdhJk6haqFQfYqydCcWZ85F6TEHuaiqAKpYln5ilxXl5cmDI0JCoz+lLVHTpJQJNqHusShm17amgGpGLMltYN1bKsMc+ZGji8ff2TOIjUQl+iKRFzQgkOsT+7HNypER4XKD6TIo3WqVKgL1ure56uYYf1XPPlPw5MGo8h3IW4rtUYhyWhweUEGNdqnVAmJPrYberrjX+PuJ5DOWARb1IIMU2KqxNSj643qAViyAvcEop7EBnGZkAywQKXXqWuwVjS53eNxypC4BApH9b3IqCyz+iKFrGqG5AoNsm4oLIHuAa0LuO4OKhGYkGDQWJDrVmVVag9zXbCaigGn2RdE6Ikgb/d+lkQeoGW1JMve0e9yz3HZYZVTES6ZVIvFEFi4LKBL23CLFsLXOmZ+RytUiR8cEGNKBkRpIs1THY2aDXlh2pAKvm97WI6S60eFH+UJDKjLTF66kMUAnfalq3oEsMT2K6Mz8zK+k/wDixmOf4kv7If3P/ljMTrPL+nl/G+Kx4jicggCIhKIIJ31AvtTf5XSLiMsTFLUuaML83b+DFcL3j+VGPH8MQY1VyBYnTXfzAegPrhmgCwTLyhC1RStH23GwtjFqllhRPUZFlkRrXqQAH5thuAN78HM2SDwuaEagVIBfUKjquGqm6wUy4BwRIN9NKo02VUDSntgVzJIjh56wCHFvZmNNLq+3/I4Qju5QIPDZJKYBAJN4uQl6Art3Fxg7wwoqUiP2mopcoegVhgFy4JHhcmR6iY1EtTJL1AsGRNK/8sH8uVKHq9jRi24ICIotxthfVKcuLQf6NaMvTcX3oVufdBh4h9m4rN0iE4ylMCIIBRmZEhNgKg3TG4x6HlR8oBBR1G1gKLdGvUa0W+FLwSIHG8VMAkiU4aUBWc9idqEmItW7Awrc7Odpx5sAX9WzIyEulSTLsUjIHVY3BHbF39KdQDypojzdiRRkq8e1ab1wzABgkbE2LBk9tlvTc2xPhsqwLIt1UBNtj3JoO2Ccz8SsObKSI4fNodQYNkYkUCFj2p+Np5zAr9nzL6aadidTZDNAjuhRkANsIFaWSayG5oCHW17W/dTmZdVqFyTUCR9OxCQfrssV5lhcjzqkPs0m0Bqj1FsVXYr9lccc+dBIBZRM9MYoy0jcs6aR2bNPnRzyslAgkgDqJJFKXJO1S7b4q4jToMJBQZEnUrZCrKNxWh+ZOUp2An8nWmWVNADSYsio1aSFUk6kdPyPfThp4jKqOkEiVDJIGUZRJLkJChEVeo2DCzyHrEM8yIn8SYBlGJbAIvswiqV/Ww3ym5AGWnT+kBZIbhNgt3HpjSIrnmB1AUkQwahGIMRI2IrUXoD6krPMmUBx/DF9mSqDULM0ukBck0Zw3REozKETGLVEjXUTIspEJdjssKPMuWftfCxrpiYliQb1sVm5blo/dDIGC+jmGKBFYo6epkSDfehoTVexxZ8Kq1MNI3jU7tG4CHpXtL4lw40F9QNjfTsRs94+mIZldMnQgIfrVYKZowtkArg5Z7qnH45w7yJ3OnKKAJ2FSwaVXoLhHC3y9zNDI4eMDl5mbKBMY/CRerqZBTkDSva+GnxjI1cPnO5hMX7QLr6okuoZtjn5Jg8iJjSkhSRsJyAY9h+B9cVw6Fcg51y9X+ZztLABAErt6nI9o1+tsSzOdIRYPD54MaaRlgki2qMYyJ2W1SLrDP8AGQMiZJuSAJoqFfo1pet95EfKQTqTsCWSED7evqtNQUMznbK1GMeHzGIupAaDHS6Heg3xzw55y4xKyZBV+6yLn5t+zpXDhLK06pEsEM+4dbpgINA0DNKahIyCPTJPuqhhFUKYJqK2RGK2l0Ujzh0j8hnSiOkg7yFgJRbvX0VFgTzT439qgIRyZw6hmCU/vIEaYxiPNapFEH6eiCNmURciJuN6h1/H9ih/KGAeET1S1wFyaiJ2D0v3N7FVNEHFL+0H96WMxP8Am7J/NH9w4zD7c/8A5eZePzXF8PSLkQKxCAEosX3Eors1Y0ZsvLnqKoDuS/NcnY3FW70q8KHjXFwlxeRKMgRExFJMMyGolEAEXfbDR9rhqYzIW00MKkody0EUPRtPGHx0L8mAq/wiv0Rd+nyBvjg5ugTw2YgCRpSi66okMlggk/s+fbHjoASUo6ok0EhuewNXevfA/meUPs+Y8wucggS9RBEgAB6xIVamtMIxTl2WrhcvUpFVuIkGRUjT6EfRrBiESIq8diEKUT3qjU98L/gviWUMjJgcyAkI6TETiCC0QpWUrWsLYLniMudDm5ROokaJAGlj5jWgHYVFrmG6IgxAuxEAUTZIujLtc/eG+FblzJP23ijJgdQqO0k69jEXeGTMz8tMZkAaknUOkFkVpRAWuRXdKvLnHwlxecTMEzEpRLF9R0AC1YklEmvamFZ0cOU2GKuWyoEVUt9qOqKTxaDJgk0AIILq3WiufvJ0pviEc2PmaB2MwdNLgE+n4jFUeOgUpBm1RXqMemptUo1qGRifG09XZcRRB06T8xuT2BHqcWQTBYNk9LANVugt3b3eKp8RAHUZwA31ToKlVP6Rt2xI5sT5cwAiA0xY3adT6Om3rh+NGrzlM00pGoDpUJ7AEFjuaHFcDKkYgEUXSSQCwgJ1YIBRNa41KQBB+JQvcURSe41d9wLY0eIhHLjKU4GMY6pEyexJZFDe5Oz3wcYAf+TrJiYZg0aVMI6iiJAAGNasAVq33eGvKyyJU1FsEMERKBR3NQndn6KHIvHdEhExEhpJ1SIJjpoWB0hmIF2AbHDfwxATo7g7hO/fv9PbeJrZrLLiQWADf6gq6sWLGlVhW5jh/XeHM76gIgy1GSlEtU0jTqNfzT3eGvKzAI0kOmg8tZN7SpUmhI+WFHmDPieO4YgCn3rgOWkRIuGxQ1BFiKgvoQz5WcNOm3dnSabgfcqvWthtKGZGMKmoDaIFaC/qGvXFM816VJRICcnVGWoS1V+nZdzLK06hJxMrMEEqVT1JrpFN9I98Ydz1FuPxdjKzmRJZc9KipajBSAXmKI7W3xHlPiweDyxERClIGLNGTpsSfKijsXusa5hnD4GcZLydSkKmVEGamgFbAi2LOUpQ+zR0SN5ExcdQMiZkFAEEaiKbI0214zImi2mQAiCCUHIxrIDpZpdpgK/piOkQJJRiUWGqFlFkug7AlYkc5bwkZS/OoBQOzYCKpUGoxD7TEyMdYEmR1Vu5RCBumfYI4tCcQjJpoM1Fn1N0BVNr/KvLy7AEsU2ILLEtZBNFSq2vbZz4SALgSB0k6SiAN29zfGs/iMsafJIoiOqWwuxV7MhmtjbBoxZG0RTV96hqQAzQB7BoNKmyzz5mfkIaAz8WLQBQ0yB1PbSz2C7YYs3iwAtcK9yzVCwkCd/phU/lA8QByBGOYNRzBQSqECzpRBp+JDGAQU+0R/th9T/DGYE/zvkfmy/vf88Zhs+3nfingWjicvL1FExGoEAjUdBdgd6Be2Dp5KyBpPxJxlEAxpEogM009j+14j49MDj+HZAsK79V2RcWv2+TXHLYrGiA9mOxFCjs3XHNbcblbiOTYkxWbIRgADqAKix0hJBAWVjc4meSYb5siDQ9Io6AsWNLpr0w1ZMdxVFG9r379h6x741BOMw40ZSuAWCQ6CoVmLs4N6ABlcmQVc3NBe2kBNilhVldycTlyZlSQM5nQ5CKy7ii0xgWifxt3YuGzNXl6qkAtUI06djFSoa7bNCaIRlQAGtHT09vpifOnhVzeQ8iUSplfeWincagCas7feNN8D/CfBocXxGdknMKyqGYi5s9I6ZRGk7mQFA6ovDxmOVxK4MTqFPUVqqfh64BcnSfFcUCdUtSJMYnQBIaYoFnVqJovnc1x2+xWo8j8MNQjKckfLHQCgNWnTpjUpBbkhq1/C8gZHQdeYTpNNEDtVAw0gnsKU9MNORHqMk32dQRcVs6e4J3eOlkEeqrpCZoXEIkdj2JdhjaSJ2vMuYOVcvh5ZcgpfFcTqjEnuCKg2btR/No4bkTIrL8qTEgmsakEEFiD9w/444ueFq4djT1plE9RjECjsSqne6bc/iE2D0sgOVbB6iPUr3B9cIFb+hPDVlqnGjlImJFEyZGNUjf9J0KxWeT+H09EpMW8orLyjTKC3N+8a2w2TmdQJiEAAIdiCwdS9OzCt31niSkrpA+UlMA6gHKjIQ2Pth4WvOfAPA48RCWZORjG40iJb6iVIEA0ANnUVQwXyeSclUMqlgHTW+xCQ1E/MY3yBF5M40AGYaUJRiKkAXNShu9nhuyyQDJGWxkQA7d7C7v8rYIdpVnyHlSMj8SX0gCTSSZVPKaf/W8vkfJekTlpncmMSDsY1iFFOrZrfDZw8NMrHzN2ToQ1udJe4PYVxiUlSiK2YaLIoT6elMMaVByPk6o/lZx8w6owDMqxAHcIgL1vjf9AoFac2WqxHwoVsCSQQO+zW1m1/FCFdLDk93YPV02PfEoTKYlFFI7IJEH1DwDSN4vyeMrJnOM5EiPTEUafShYHSY2OOrwPlbKzsqMswzEjqjEREYx0xJF5RJDlW/b1wd8cj/V86EZCMTCQLBn3j6IDpF6egBONcjZQPB5TJBc1EyEgdUpBU6ZUFx8jWpBvTi/oPkIgGQANiYuJIFnBVCaod/XWVyRkgByzIgCvk0s+Yg6HU/UUw0lTYTALrEvUKsGQoQQwa17UxXKQkYgvsdVy60GxBQX1xeFrzvO5ah9tGSZExMQiQjIoEWjTqrqVHEUpgvn8k5ILlmZzJATy7E6QXpHSPSouji7Plq8VOXULLBIEadYBNSAGqsVp3KkwqMQNItqZOxMtRKNb/KgxlyuXoyyORMgsSzM1lAD8mgCyF0ARDIoF33ZCcw+BZWTkwnlyzFOQEWkTKMkdMYg0AaTx6CHI7HLRCkHch2oAhufZbrfODPCiWgxAnGWlaZalJsNFsBs1SsCFvZln+Zs3+0yv97/AMsZh3+xy/T/AN7L/gxvFdftlvJ5/wCOwXGcOR1EGL+ciB69OoW712wyZJN7APTswaAkanWtaDts0znCR+1ZZhDVIAG4NYSYRf6Jf6xuCcEvieJb5UPL90ZcluwPiMgSS9F7HKTpoa8mSiNVXQ3T+l63/bvPImTqBiSQXUWbQjuek7V9MKGbxXigI/IR/OJEWSLrVqFB+00piMPFOPEuvKAFEBlG0VQEFA1PcGgweI05RyYxlOaIDZZAb0htatvUUbtjMmEqVNQAywiI6XEglA172J3YTv538SYWVIBUeXWh6oUmKguvb1eJZXjXHxp8DSGBqGROhNSuuhHoO4rsvG/D055tSApRqQSZA1O3uQRUh9W1iD5ZiIcZnRQi5SJjqJA15gBkKACiFbkAeuBg8T4+R1DKFhU5MpahYkqVRU1Gw2rjr5Kz5T4zPmR1nLAmSd46JL3ZIAVGdk3xnYO8CY9ITIJgHItWlRKINC6dXriOlziPraOzAHSdTIZFQn2RnmEaSTJk6aW83RCUjZSO6p2pizMzCBEARqhG6JFFqsyIfL542iaTudIAS4aUIQrM1jTUtAlINgDTQGtrEA4bs6cjLShEEVqyGOxtUbjf3wrc+zI+zEERJkQyD06gAQz95FsiibCWGsSUQgJEulAXIegJcql+5wX2EwNQoCK6SLkJE0AIt9PwxrM0xypEnSF5iXTYk1ovXfZrGDoE5SAEpdiOwDJIBaAoiQTftDiJ/kpBmTjI9IMaAEgaXWgAW9aDZAofyd5pGRmk6iNYJqAWIgSN9qipYSoRhuz5hXTZBSYAFAUrB07bgHHnfgHinFwB+FkfEEoiR0w1BigqCNIIsFKoJwV/nzjxEEcMJSC/1cy2wyBKh3QVu1zTw4jMs+oogIpvsqAlD6fLFxizX7xGrpFhdu+42Ffqo5fjfiCB+BBk7wzKKRCpmdyGfSVzeuXjfiA1SlwwJ+6I5cjTshMXAdgWVRYejDeK9RiYHSCSwDSoGoFkfo1ufY6kZd9QbFgYg7Fj0J2QCruq5njnHkGQ4YDS30TKZBofiMoOmwQ3xvK8W44GvDQkNJJOkgsknSHONj00+e7NGDvipkeHzgNsuQIuwi6AEVjGjxrkab4alRqkL18xIJoxWRvZeuF3xLxjjfhSE+G0xMSJPLkhqJZEjKmwqO/bDDyNAjhIshiUjImpKJVQeyBJ3Eghhz2V9D85+WMS1IAk1sHvU+/ocRy4IEhd9UpAivmAST7jetd8yhIFHqAqaG4v6ByAK/csZCOnpMWkKgEnYF+gTPd4tJVkJfzlMT6oiAICudMRE0pq+9YFMtAjBzJyZCYJZACKaYIqIy7s72EL4ATgB4xIsmRh0wZH3Ig6iGANxTd+5/MzDpCiVqWoStc+ZUVflQ1pjHlu9LWCYNEgRZNjtp9ADQGn0wB57y5fZkFq1woalxBmQT2T7IH3wfjULTrFiB1EAoG9x6u2F7nfN08PGNaSiBqdL/MgWPageJmZD+iX85y/s4/3o/xxmEL+bOJ753+6/wDhjWK8Wff5UeIx/wAocPKRuLpUkZmD3YSO2+HCMAQLNbivyFPS9ke9FTj8zV4hw+XFtM7ADL1UA7kkG9ALVw26qeY62NiA3chlAkt/W2FxnR1KWcCVWpZDCuKGpV9nY4lmh0BPlR6QnqUnQn698aBlrrSpCJNr3sdh3DHri3IAAHcF2J6t1R2qxVv1OHhMjNERVSD6D0SCd/4drJVflAdQmSw1sK/N071oiOr84EIAMutwXvSo9fXHXq+6xuB20s0pWw9sGGjCMF0x+8yK3kU9Q83qVt6LC1yfXieKoHlyIDdNUiJaX20Nj8VRozAW+o0IJir7A7vft9MKPJcieK4xxlKAk97CU7RPmBBQYG3pgnHs5TnmxzDIIBAVCJkPUSbJap3r2B3wpRUbWIsYhMDzWsGCe9N45FKkSoT+1dxqHc+hviEQSSiCC0etsKNRZA6qlbDGkIuc/o/Z5UNZGsr1FqDc0lvS4WGzV6uNTGgVRSIZLF60C+eFLnah4daiTKQo0paU4sPq+hFlZu10IBjqZAd2gEtLFTttsTibTZlBC2mlorypsJ6i6M4hxABjmFkCQQP16mKs0Y7RFrYtnAgOgtpoTe9QiNx+3d1ZvEEsakZ2Ul0igkpJnfUh80MHQKX8n4M8rNlISiNUbgUoKVZuO6rbu2yESWBExNiTu618vaxqTLthM/kyRhnRAiSJAkOlYmJVtJbvVPscOGXJERqDpJekASFI1Io7UexoNs7bOlrsvKBkSEGNKCJUCXV+vajHy2aVETQiI9XpAIJQV+xIHyNmVIJSMVY3JdKJV33fZvEMuYiAAgECbAAChCFBtTauDfpJZsYvUI0SoV6iraL+un1xUZASpH11AU6aAPYo39fXG5ZhPm10GlyLEr9QiCt+wvUJY3lnqYLERIs0q1Q0omDva+FumHeN5Q+zZ4mJASy5MBEA6ZdR3JAR7qPyxPkaco8IgAZCcgAwAaijDr6DemM8Y1TyM+2k5UgSSaqJigUgJDV7E72xRyJmH4GmZ1DXKI6Vp0CNxHpHogDUd8X/ABzPaeV6MmYqklEJVrF9u7Zr6n5RzcvruATWrqAhQAoCoffGCEfMKuruwamn8P4Ylk9NIxQrUEj6A0FxT3ONkFEZY/nXNJDcKGIqtMG5UMAHeN3H0GGGIiSZCPXYAD11HTs6snej2wC4WC8Tky1lIEmqMcstBAtB0TBG9T8pAagyNxJimz6nV1FN8Y2drbjCNpEFgaSYhpHf6/L8VPn5Q4WGryCY/RekFEkhgaUGd0Rc4Z8zhwagAhkxImkChICQBQTSX78L/OOX+RiiTMzhEmg1an5YkoPUWrgegwSj66fgH87L/wB3H+GMwwfDl+dD+6P44zGvj+nN28L4vx0T4rKzkRp8oktSB6iA1G9AJVVdsNeRztwsiQJ5jlX/ADc6v2DbSVWTYvC1x3hmTDjciPwo6ZoyGxJkVSwCAp2p3w1T8H4ZyjLKyHZxGmZIokCF0gCnfGe5G/trL5w4WLlqmJmlMuRHSohOlO3qa3xOHPPCGgzJ3Yj8IohBRFEDarB+SxqHgeQUPgwqAkJXi0htS/uRuAeHmTwjJhkZko5UYyjpQjcDUAAyh5ZEpfW+J8/h+I9lc28IekZsiTYnLzDEi1JCKbt7j5bhzZwSP5dkgqJGYCm0tDFqH1Pc4A+B+A5JyMucox1JkkyiRIaulgqB26QF37lMvlzhbxyQ33kEqyDMhvb2B7Yoks3mnhYScsyS0lLKkGCGSehkks+/e+BvKvj+Rk5+bPNcBPUiISIiDKUh0wBIPWvVVRIZGfL3DMkZQDFyZybo/MdmKIg+7wD8C8Eyszis2E8rXDLEgAQgFI6CgXYt2N6YVuXVSaZ4818ISf6wVWhhmdJJA/MdRVUNtxjq4bmnhDEflstEeURzAKMuoFwBRd/XHLleAcMJCUMuA1G7k5MOhEgYn07gbrEv6N5EQD8JKCABm6/qyXlHb9jweY8Qbm/xvKzRlDJmMzSX0pEyWhMWJRJHatJDBvK5x4SZGZ8WcaeU5cxUKvkZLCox+3HJn8s8KBEmIOpgCUyBpBYUddNIEQ70i3jt4bl7hAKZMStQHmJ3BF7aaVIO2wwryPGuH5y4QSERxOo3k4SJRdSo7oEIbbOkp83cJKJPxfuqIMMyu56tPy7BdsQjy9wuYImWUjqbEpipRCDpVUFfYhCriOXMjLy9UMnTMAyiDLMetPVE6iAhEFGNSN9zykGBXKPisMmGZHMcdWmQlESKKrErVppHU1uXVtghzhwunVqmAdRpk5lCDINaKghr3tXAPlLl/Kz4SOdEOCiY65RoB0kGJAXu/Ke5wx8JyfwqCgaEuOvMDRIJ06rOva3ocVOO9i2MhzPw1zmEagz+TnWpuoKwKPocQnzJwZQ+0UNVGEwJOwYhb0BB72WJ5PKnCNwyeqxc8yQBiBWs0Y2p272wr8weDQy+J4bKyRIfEkOkGRAGsiSOrYECt6dySXiNNcOZOFMjpzgyrxkFcVBj3P4V9as3mfhI+TO221GIs1Qi0WvdXR1ncr8IdMTkApUEswMBqWgHvI1LFSFUvDyxwxkQISAJbjmTAJuYpkIvfuO4U3hBqrxvxvhZ5E/ygJnCUAoTsRIatuglD6HHDyT4/wAPl8PLLnPTmaiTIxmSWWOqMdjI+pVq4v8AGeWMiHD5uZASBhlykFmZjKgSh1blGxqBRUPHyv4PlT4YzzMgE5kqESkAAyNpUATYZL2WLnRXLDNHmbg0FnCobUmRJLp09T9e1BXEM3mzhIiJGewKkiGZ+iAQoGiIv6YoHK/CiVYAplCcx5iQWBJCofakrrFHEcrcMBJQAOk1Bkam8lrQr67XFcVtLoGzfF8iPiMs6ReWYaQoTYQiiYLUtURt90d0GE8ycHSRzSiDISOXMDUFUGWXTe52NMQyeVuFQWQC/vaiSNQKlqMq0N63xZlcv8K4j7PFUI6SAG6s9JPmBVUR3rPht0eUVy5l4aAnrzukVejNlIgkfd0ukiBprS98AebuYcnOyYxyzIqeu0gIkRkAGfLWqRt7YOZXgPCARn8DKBlUEqVSXeTZI/bfAHnHgsiOTGUMv4bnpOiJZE4yK6YnUXG/c9jU8cHkKf0p4X1+k/44zF3828J/Zw/uwxmDy/aPGfh5/wAdCI8Q4cSJajIFsgS13RKtX2HybMuQQVACwY0rchC76iXd/PCd4rH/ACllC46JSHsZDypV9fQ3Tc8uZMWWShFVaTRA3bFNjfGfNfFPJzoGiPmTJABewKrcDb0wO5rk+FmOuLIYAr54kqhFNIDXp3x25IWnpqenp9BUClACfQbdsC+cl9lmBGXVKFBcgyjHSB6ImhXY74nioZ8Bm+HypFGSrpSZJJFBWNdqLHXlQMcsFyppKFayoAKpEVo7mmBfgM4jhMnqCAjTUrUAPqUr274IZkpAxjGUm9UkHExiiR6XACIJreq11CyxZBqQiwC31AFLclH0ws8oAfauJ6ANRL1EOR1oug6SEQDsb1ozjiO6DBodS6h94DdkD8e+FblvjR9r43XJDVIOQ21AkM28zswzhcvSuJy+EiADERBLpeZ3DJbMidy/rjcbF9ytIZr1MjdUH0OIfELFCqHsQ3dN1+VfTEcqEfTVKpBUnbcWsdjdA0xnqsX5EIFSQJEQRIEDdi1A9XeunfExBsqR0olg3FQjv96o/ORZeOeOYWWhUnpO6dKlhmwFXR4sDJ2aTFQHVgGvY92RhaHVPMcqIkigkTsWakMWr3Xpjh4mMoDNmUCcrzCNXEmQcx7yo/vU9ejIQILUgl0ogVYNSEqfLEZgViA4zEuodjWQqg+qKfrsMVRAb+T/AFRysyol+UZrVIiOqBALoB6EmhWGoVUiKWuSSChY2722Y8ywqcg5mnLzO85x0MJkREpRtUvVUiuknYnDXlZhidCkRXqJiVCoAJZJHTvuSyS3vPSLE8wTVAIk/wDeRMqogBo0qDb0Iwocw5+rjuG1BVy1UCQ/KVBALoQ7UFTbDjLUBImTADYMjXcE9rU/YDhM5kEh4jwwBJMjAsyKpmGRuUkEu5kfYohszBCB71kam2s1HVKlSAEhWlMa6SQ4gEokgkAJLsdvQBYlnZZ2QkxcGW1hKVUyD9flrplIuZYUWXUi4elGkglX2wiDuapLJzgCQsqeuSYkJR0yFJ+dRfU0I44+T8lcJBonqbiWBKUiA3Q6gR/DYhzDlLhc41MfhECIIKJjKL1Eh0VO9dzjg5IzgOGy1qaIRuAyhXqJ66EBeZ1ODT+DucyAjUjtZbruGS2KfPFAiB1BBGhHS43uiDVSt86Vvyi1Xq+pIASd70dO9MV5mYywS/mDFGwVx/DZUaWwNMfvFURHqCyD2Xuz3GLMuIZcQCEIr5uNrM77SxRKZoKCJAparpdE+oW9tsSlMEmIJoRbZbiNGK1qLmxWANQP3tJAjuCkI6QaaSELgHf2Jwv88y/J5Y3GfFgEFMFD0vSoww5mfSrJ9EO5FCQLdz8sKvPQkYZBYUM2JABLKjJEARpsfQPDEMyn3l/dljeIfZJfmR/3p/8AbxmMuj/28e4fg5cLx2XDUJmemWpItn86g8vd/jh3ORGQFwypB6SdPlGoHpqApD5UKwsePZJHH5BEUow9QtZJFBtLTUoWSOGMDWwUQGREfmrqVOrVvtVYOQi4oyvqkAb0INmhFi1Uhe98CeaCJcJIgxWqIBBp5hMFAFBElr9wwYystEOa0yIDOm5C7A3VqU7YD815YPD5lyAIGkgB5hFEmj3Fdq9zEnahDwDNl9lyYIj8mIhAkCIAj3QZ2H4rBWFRKoqKnfpS2+puKYD8uv7LlKwrLegJX4D0C98FjBBBqPsSukqlOwV0sa1KyOojqLBF0rVdJA+jN96GqPkZOfPis8ZWYNYlNkzzMtOaFIDVIsih1Ampph0BUBlkk6mKxlVkRq7kWR7YCeAMcdxZT1Sk5ESIQnEEakpJVutVXg9nEc3wXj4ofaYgIjSMzMuAqOJNwbXdhbFnD+GeIr/S4/muUpEsohvLQLKfsd0GyLmFJTLBLkEbal9CmKegIxblEupvevzvWhqyAPKO+H4QeVKWXy5xpZ+1EGv+tzCIyCEgKGjBcd6PGsvl/wAQZMeKiTqOlzmAEaRpCoSj3Q74cssKkd9yTc91uArL+GsjLgzDq3PZFhihfWgV6lo4fiXkTcjwjxMDSeIjo7iUj2XV8MkiiL2rTafEeGeIGE5HiBpkPJrkLg6o6jAHUR6OoBIGHLUmn3ciOrTuA0Qyrb9ljMzL6CCkInUa2RdQ+9BSxwTjD2lr+TuJGVmE6IGMgTpNyQCSfrpcUCdt8N8MuiJkx5iwWVuN6Cp01FGVRM/k0zIyyc2WkCsQ4U1ARJZBHqSrdVhh0ERqiQxuCRWtxsaAJbMUw+Por7Qjk6gBJSBJcSCaES+6qgtILYWCwm8wZ/8AlHhaISiNLCJPxDooZfnEhb1uADhxOaoggHsLk26WSxQsElo3IZGE/wAfGnjOCAQI+GNLBIiZk0FCQNIqn3VSVfQhtmCC4x0ok1Z7j7oINQLkGoFGRi4FlWlqNOyBHdV/aSfUQ4nL1SJCkDYAph2siKipsm6438RNoENEEelKhEhD5/TAQV4/mkcLn1ZGXIgEBHoJMeoFi5A9V6lX8B8O4qeRE5PEjLgzpiAKshlU01o4feqq4ZuYH9kzDKsoZYrpIZskRQE0NVuSACquQorg8sxDLmQwhSZMXKVdwt6dxhfT3oN4zw3j4lDi4LcmWbAbkPREiICuT3HvDL5d45gnjbyos2fUK1PSDU6iFQkDbDhlcVAoatUQTuR5ZIoJUoW11D0xUcxNS1ZlVQgiMUwAHJMgfPshisLypTzvC/EAYLigwGerN0y0lAahEo7puv6JOJ5fLXHEs8eWrvMl8y9NKK1gMN2bnJkXJkAO5abIpUMUNxdY0YEiQNSAASY+Y0MQaIrVYBV+WAtpQPKvEjqPiBJt9+1EWMwEIr8adl7x/wAMzcjMyRPiPja5oGUjTQYmkjMh9Z6QK2oBj0yBVERG1XJhp2b7O7swUqc9/DM+F6QT8XQiLOUCZGILPkNe6IoMAlps+JPtL/w/+5jMcfwMr+2y/wAf44zGXf4/4rP728x8fkBx/Dr80R7PVOTBDqKjbthn4ZkGpBMWHfyprceu9e+POvERxA4qOZmRIzhp+EKJg0AETZt/P2J/h/EOOA0Dho6Tcafu1NhOQqBGl64dmiejPlQLOmI02iRZhElAHsfvCyWOTmziCeHmBqEkO+0wyBUPe1nbAbhvF+MiQPswJMTTSSEU5M5hSMqlVpe2K/Ec/jc6IjLhxEEAAxjVilSZElSFqvVs3g8Ro/4RmLIyzE6fyYqKaQb7KyFytI7nBmEwQyGAWPlU0R7kXVfXChwvH8Zk5UcscPKU4x0xJhIkRJBi4B+xrRBO+OnL8a4qOmP2SRLWqInGpZ0gaCY1F63idsUDLkw1RlGNagNkNMhBFVHerwA5bzZS4zjNYkCN4RNQGLlgpD0aoajFuX4/xaf2ORvpOszFSwdIyqI0Pz7YD+GeO5uRxGbL4OucqnLeZR1UYoybZQqlZFno49FEe5JGo1qyq3FBSL2LdsZk0lqBJZIR2Wo0qhuPLunSqkOcc8Bz4EoAEGRnElFAkHLpsV+rUvFvB8450qfYpMzABMpd6s/CIPdvt8q6I5nOPcliumTNLkBVVLH0ON5OdqrHqvIBkMvsUgdqbvfCVnc7zh/nODkACQpS0mn3urKDNO6BIxbk84ZhAP2SUKUBkdyQamCABFU16MYNGHPJm4l7FIbAHvWrLe7gPXFPGEiEhF6nEmlSAQSDTqElIW3NL4T8vnTPlAEcFOfUX56SgSFqGWRKlSrVdsdGdzeRlv7NLLAhJAynSQonoGm7t2qsGwdr/wCTaayszVqj12MS6RiEaPt2ND64ap8VqMl5gGjUfqkJChd2/nHHm3Lfjk+H1QhlTzMuakDUEaFGo0ypJAmvsavB+fNmcAf6hmAmoRnQ0BOn4YpUD3B9DhS9Czs1QlIQkCzR1AHSLBkpqroL9sJXMh0+IcIpCVIiTBQHxQYyjWtSmSb1sxvM5xznq+wZhAMQAZFgkoSXwxQbmwA+WAvG+LHNz4Z44eUZ5comIJkdSIkSZGIMBeKoqU6ii3YJMenZUlHpgXpFQYk+gciCE9x3xIZxKkB1V6dkKEVTIpT57LCRn848Qh/UpM0/zkyAabfDFiwQlahGL483Z8kPsk6msSZMBBSEtCJBFK0Iod8Eoww8x04XNJBXwyT1IkAMgGTXd1/hz8m5gHCZIDAJMUbsSnquPU9jTe2FnxjmbOllTgeEnlxm4fEmTIshbwEatAksWVcZ4LzDmxyRGHAylGAI1CRAMWTp8hNyvNIUB3WDYM6P2XEIRNVQUsNtqeUq+K5kk6wTWNyXExROrRY3FkbnZFSPMHEAS/yfOMbEiUtSAC6BktIWHvfFmVzRxJidXAzvpJEpRKklME5YuxvQpXxXScNQOwJCILBqaCSPTSqfou5GK5CMHAt3AqCADHYGo1Hc+lsJ0OcOInOWXk8LqIqQDIpBRLFhS6PlHfG83mTxE6hDhItUWXK5FGRMoMVIrRDvgmCw3540hxPUgDJWY9DQ71B9jbCpz1mGWdwY8wMiSPecA3qBIqTR2xvL8Y4+cVLh4Joj4Myl1ah+UZDACA9d8K/jXH8XmcRlyzY/DzBJZYjGRGsy16aTWpRSkQfpV0pHpi/QP9+H8cZhX/nXxf8Ascv6D/jxmFg6K/jv+l8H/tIftwycZ/q/1x/hxmMxF9GF+BeeX6mb/jGGnI/8g/fjWMxdRPi/xC3/AHD+zHLkf5o+4/fjMZiGvx0ztD2P7YYUeA//ANLjP+v7PGsZhfP9KOWX5D+qf2Y3xX7z+w4zGYcFBubv83kfrfuOGDL8o9j/AP0jjMZhUT0s8N8sfeP+EYr4m0P9nP8AdjMZgL4VuUf9X+rH/wBfDvHyR9//ACjGYzBw9Hzc33x8v25eL8u8/wBQ/tGN4zDL8OiX3/YfuxXxXll7n/FPGYzFVMAfE/8AQs7/AGMf8GOPl3/Mw/Xn/jxmMxn/ACelww8Tv8v2zwCHmzP9v/6YxmMwcPo5AXKH+n8X+oP8WZh68StL3/8AMMZjMbcfVZc/8/7+g/jbH9Q/sGA3NPn4P/an/Fk41jMH0D2MxmMxo53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data:image/jpeg;base64,/9j/4AAQSkZJRgABAQAAAQABAAD/2wCEAAkGBxQTEhUUExMWFhUXGB8aGRgYGR0cIBscGCAfGhkZHhccHSgiGyAlHRkbITEhJiktLi4uHB8zODMsNygtLisBCgoKDg0OGxAQGywkHyQsLCwsLCwsLCwsLCwsLywsLCwsLCwsLCwsLCwsLCwsNCwsLCw0NCwsLCwsLCwsNCw0LP/AABEIAOEA4QMBIgACEQEDEQH/xAAbAAACAgMBAAAAAAAAAAAAAAAFBgIDAAEEB//EAE0QAAIBAgQEBAMDBwcJCAMBAAERAiExAAMSQQQGIlEFMmFxE4GRFEKhI1JicrHB0QcVFiRTkrIlMzRDc5PS4fBUgqLCw9Pi8URjszX/xAAYAQADAQEAAAAAAAAAAAAAAAAAAQIDBP/EACMRAQEBAAIDAAICAwEAAAAAAAABEQIhEjFBUWED8DKBsSL/2gAMAwEAAhEDEQA/APOPFPF/jzh+TGWYEU8xuWyQO/lt3ODQ5jmSR9mlSwBkzsJA6FYj6HbEeZ5RM8jvqMUizURIFGLsH29i2ZUGQIxJIZ1OgJNqfm7+gVTTHP1YZX4fmWZtwp7CWssEUP3b9Jr3BBqxjXiviObnQMIcNNSYMgCUAx+YABTv3w35EVSwAJYrQIu7RZp6H0xdGCBrpEjt2IFokfgLrc4Mn4BL8L4/OysqOXLhZ0ekmMhpFwCNMqVQveu5wTy/Fc4Sh/VptdQGqpSAj0UpX5mirhnHw9LQC1EEMquokEVFQCu8cXZS7AEIH3sR9T71O+DoFMeL54P+h5hpVsIkH/8AXZVf6R+QTwfxvMhxM8z4HWenSdTSBPT2Gl2DM+2PQxlsEGBkKVO/Vs9xpia2NjhZ8PyzLxDiB0vQd2UoAxten7MHQT4fmrPK/qckgouSiVQE/DHoXWhxPL8ezaPhTRmhmbkEpRHY2ZbosHzJMrqAdi+mgdd/+r4szBE0NCJWfo43Pufoe5wSgsnm7NihPhwySgTIVEmtRgjRL0I+eDmLiZGvC1BBieosmnT00YKezbV586DSMoS8ozGQyCGJUB7sipe3phuygA6oxrXYW2oyiUHXFaZXyuZeIKEeBNWpapVuyvh93f0xkuZc8RBlwZD8xOr0dBCwfzpZ4aIyTOk9LoAZNDpAV3ant7TGT0kEEamE2EbEEV7bjC0iNy14rmZMNOVknNd0XpQUiSAb6PKfQ98EcnxzipRjOPDAQRkZdRFPu1VtN6e6eJcj5X5HMcQOqoFKfdARJYSTJ0jfDBAJmPaxd/NIHufX/lh6ADL8e4k0+y0uDpnva70o9htsWMcOdn8RLOjnfZ5RlABAZZqy1pJdCam7KqBh0E7AGIYVCdNUt7v2sRjUMzSQQK0rJsPvRhhNHYXOHoL/AA/ifGSIXDIMm2YU6aUSCfSveyxHK8a4w/8A4gkG/Kblsok0ZdTt7YaHKgT1EkSY6aDSmbs02KNcYMnUyPT3pfbaXc+nrh9EUvGfGeJOVKM+H0RPmBB7ggEikfuomtx64u8O8Wzo5cIjhTKK6ZJUC3N0KUNfRYLcwg/BzaP7p9CTUsGna/at8WeBg/Z8ryxowkUWY6bOjGwwrc9DJXJm8dxUNJHBk6ikJH5ECMa0qfc+2Kv544gsjg5EbSBLJH6OmtHX5UweEBEseWiJiWKl3uCxRIINsLIadMdIJimPNqAIJD1FxNfvWrbYnMXjCtl81Zspacvh+oeapOlIFxEdnVNgfSzP8Y4qHSOEEh6Zc6gEWU6rsexpTEvB9J4jitHm1yq9LIlMov67fiSWHNy4qO4BBPmJOwqr/idzi03CwfGOK0ocIZFoaozDN9mIv37++A/ivjGYc/KOZlGEwXlwIkAQT1KRdyAkkoqtcPUsh7NP0ohRkfnH19N8A+ZuHWZwxCYnYnUGTBgklpVFG/mcPSVf0i4j/sn4y/4MZhs+HP8AN/8AEP8AhxmDINeTeOSj8fI6hH2DZpRW/Zdjvh0yACCAAAO9UWaARQ29/nhM5kjp4jIJMQi6hgESiT80Lbo98MUvHeHP/wCRlDT+kKipG1a9q23DOHxoLCIKbv5roNHqNgmN8RYB0xkN0CboUuaAIC3d+vFleN8ODXPiWFIOkWBRIu8RX0s6zHMnDEjTxGWSZAKRD9EPdC6pgITMd7hdL2IsU1X+ONw8xCQKZJAYRsiTQo1p7s44ZeO8OdIjxGW5EC9+2mSLs2PnSh0OYOFj/r8tiXUIlAyJrZ92WbiI3qGKyiobyqSm/VV92AF8hZS4LL/ylm/dBjUigayxWtPkqiPzMQ5i4YASPEQMTJBlJXlWNqIrY7vAbwnPB8RzTlueqMgDIzsESYg0IY+YD7sMy5ECxUIivqgyUgbkrtvem8gxFAWI3J3petwBqf7sWZGWOkgAqVz39zZEoj0xZ8OooUgHahFQrFEXuMKEXudUsk9SMyNSNiCjJEBOMbq/rhsBGyJFxE7h9Lf/AHqnfbClzdD8nlhafyqRqImtSiDpYjcokjvhu0ABoO4AI7EsUF6777Yo0ZZXXqDVCBVdLrViolWm1dsbLlqXVRWIDF6dzSvsu2LITZ2/VJsTVijLqzTy2vjJZBUt1vGNT36pFI0fY2PYBX5HmfhTjQjU6sCkY1rYBgMUoO+GcyCYBq2h2YNGPf5YSuS+Oy8uE/i5kI6pmTappBZ90RUtB3sy8N43ws9TzoyYHkP51yCQAL2Z/iwKGCZYS2Q6mC+1Sdu++KxICrjHZkhOhlYtsVBurNYGnmPIjGmYlXyzKRIIoCClZk1O7xGXMHDgafiBqoGoEahQ+W/pf8MBCOblBX2NqUBdgHG7CN8TzYSIKU2gKNsChKO8VQbk7vHBPxzhiKZkUjXTJkHyigqKOh/ZjR5h4bUCMwskEKMpO1RpHUak/wD1gCPMmV/V5mmkRpIh2IIBldD2LraoN/LoH2PLESQREGjkRqPmSSJr/wAsDfHPG+Hnw8xly8wjGJIlAVNywgAIkuntJrBHl7LBycqhJGWCjt5gVIUYIIVaKnc5HI7oxJiXEAELUAw31Uft/wA8W5WVciBCQZ/R7N0bRe5xmTkCIEbgR9HUJ9NKov1xDLkdQIJ7FlxNKjUA7irtiPXZlrwLMXE8UJSYBJZiEdUn+/ZbjahuAUfKizWMaB7gX3du+1SM8HlE8ZxOl1qAGTqFRQB+qRr7YOaTXTFmwuz39jXtYXxtGd9uTL/PjcijbDDt94DuO2APNB0y4eQEgpkgVv07yYsCX6fRnBAJPodX7lWvuTue7wt88y0DJIACm5GhtpNQCxKt1YLDhGz4np+A/wCHGYB/0j4T8/K/3eb/AAxmKxBE5pg+IyYCRiJEC4ZOZKMSCKEU1fh2wUy+W8jpGmcgVQkk3Bob3vYI4Fc4EDieGkvvAPUL67s+iR9LiuG6JDTD9XsASvSmytjk5fG8Cf6N8PbSf0lJ2MSz2QNux+m48scLqJGVJBgflJX3Xe/d0qkCTEo6Igxp9RQstAtr3NvcXIxFTXv6Rke6qR7+9sRbfyoIHLOSiPhyST+JI1DH0oRt63xDK5V4cD75BoozNkWgKkEXvQegIORAjEEyNF1WKNDQDuXWz9MWygj1Far3VmjequaXFarD0AuXytw+nUAUAvNJRBDNXT7pas++OLlvghl8ZxEREmMIJgFnykEmxVAx2OGfKzDE1Pdhi7oBuagoXt3WAPhecTx2dGRNIFwkyAzAilgaMsVYNrPjbopjhllORtF/mljdHUQ0FXvfaeSel7V6gWCHWpBW390YzKiAAI1Z6gBR2Ish5dxWmN52UwCzswAaSNY0G4IBEj3+ukQXOcgTl5aCMcytD2rStwgie1VhulHqLJBBYpQpMVF6jvUfILPOEFHJ0gE61AUGlRkTWpJqQO7w2aRQvqj1Jn11Eo9RLsSqCmA1OV3RKP47OgSSPrL1rMx0CkQlWTqemiFilV3fpiWZMukdR0lAEgncBEULPsi/bWflkZZdQQSxqLYMiognc2e4qaYLRIUuSPC8jNypyllwzCJ6BqkDeIL6SYkEofQVVWXJ5f4e8cmBUiAzIi6YAt6YH/yeZY+HmkgRU4mQIMUSA5H0q/bTWrwz/F3MSG6gWdyXRsfjc7sUDzOXeEJ0yyhqkB5TIUKi3q2t8rDGZ/JvCMPJpQIymbd3LvXZYNKMSImwOruAEwZH7pTRqaXOLJZVomRGp6T6eZq7Hc9r1RYBMvlnhwa5YJ1Wc/L5l5izWLO6tsI5PLXD9MhlR1JeaRDVSTGX4rvfY3lEFmsqKcRCQrcgMWDsCbemIdh1MGpA8rjpEjQAogU2foDh6Rd5g8KyBwuZKOXCBClHuBGUQS6lmMiLpkHtjv8ABMz+rZZKYAJBKEXWIZFtKIf7xjfNkv6nmCIpQFbKQokW0rfjjOXpAcNkqRRjQU6ae2wX7e+J5VUdpzIggAFsqgRIuSNu7v8ATFMQNLl0iFwCRUNkzQYqzRBXKxflZUpMOvYdr1A/6I7VetLgCAb+howTI6rrZ1NaYmAqeDZI+28QSADKSXbqiRdOnalQrVZ8yESaxsyiybsXsfZIDscL3goy5cbnysDEIE1NAa+qYowiRYUYszKDO4TkojZF7hUA3V8az0i+3PkSFS5FBXHu6Cl1+6gOFvnvh5SGQAJEGZEgSjpFooAFUbW2GfNyjYSkRKgGwTcttyAL7UwB54QGQdJCm2AAqgE6tXST+JC3YqEJfzHwn9j/AIv+LGYJs/nf+Af+9jMY9/lWx5LzSD8fhnGtrqoMDbcV9y6imG/JZk0ibt9iQ0AkT9PVYR/FOCzxmwGbmajMBdchGhAZsrgulfTBEeGcebZ5ory+UmdHYEMu574mzThm2aRaJTZ2Ompv6KnzHVLMVCQWAa7qy/8ACfX6pU/mjjTHoz2a6VIh1IkB0iriGCPwxz8TwnG5UNUuILFycxEhgWX0A3fql4Hp1gBQaYVuampdVdDcmuOnLzFQkKTqSU9+lk7gI9/fCLwHCcfmZccyObIRV5yINCAtAiWRKJbACI+RL+YeO0gx4kVDIOYW1UgnLO59gDcrC8T0yTj5SUZAh0ekyNx2ofQgOpwA8GkJeIZ+mZ06aBUagSHZ6vYOrJJxkfCONmJD7QqoyGZI6gA0EEwvu2IN7YDeB8Hm/Fll5R05mWCNQMrRrpMtNQyKVo2LYfHjgr0KMOoS0ghHdb1C7D1V8WaX03ai6N3VgQz6Up64WZeEcYYhZ0QXYmQiLgUEQe1Cdkd8bj4Rxv3uIiOpmImWgEYlRpWYA9Rt1O5EreduG/JRQtIn7xQUpVF6VFjcgejXHJ1C1QRJ0NVdoAnYGuE7iOWOMzBCOZnxmInTWcpJg1IIRqGiffsb+G8D8RjDSOKGmP6RNAb1y2P3DZYZm7LJQYTI8tTEbL2KFfXbEuMyI/DkbU+6D6m6qi/+jhRHhPHaRq4iIFmZyJRqSjFO4AS7jfEeL8H4sxmczipaBGT/ACkgJA10hgbhBu/qMAx3/wAn6OVmiQZMiJgoxai4yY6jQ2ojWoeGn4aAj5iAaVD77Kpf4+2POOXeA4mcAcjMOSlCVZjUSDKtJAUq0mYh1QOZfgXGya4s6aUGbmE0QP3d613BpsnJoprEGQyHsLBoeVF0Cq/4CZiQlEkxBBu1Xc+yTP4HCmOW+NCH2yR7s5hVjK1vN370IGB3iJ4jJzMvJPESJzA9UpTgYGxCBpUGzLlQUqZgw7wgo0Ej6yvTe6lYHd39DZPJBkwDq0jY23jqNGSwi/fCvHwbi9KjxZLIoZZhAFOoFBgs7gfiMbzPAuNFfth0gEMynahFgEn+AssKWDBXx/KieFzQYSLjJkwQOk3KCAQoU+z35+W8sDhYKKEiVWmklVI1AbXoSn3wH8W8J4j4MjLip5kFqOXKcxFRRLlIlh7UYB98R8D8Jz5ZMJ5ecYrUuuacGxTyxKMR6bOuHZ5ehOjiMllnd1p030gMOgke9ziEgFUN0ZsNRUQ0twAP24XMrl3i5SGrjMxhok5iGknzGKiuoEI1DFR5bs7lrioREftktVijmE22LIS7ij2theFGxy+G5YHiOdRsGgvTSzTZ0+vphhhHUh5gQDEkaQKoARFVTtu8Ls+UM/XrHFKUpKU9BFDGplL4hJqCD6y2VO+fLHF6TH7WSRfzgEVQZkYhu4AVLN40nGlRKcDQ6kQQ79qgJ0KeAfO+SPhZZDAjmCLoKGJNashxD9rCmLsnwHjI0HGkASQ6syQIIFUSjWipQ+xIPmPgOJhCOZmcSM4HpstMt5IEOlval6PEw6/Z5fnZn1hjeFD+i2d/2uX+9/543iPGlkL/AI7PVm8Kz0GoAVdMoyii3VXXbuMMkY9dZtJ7S2PUGl7DcD3XeZoE8VwkQAgai4pKNSKOhP1PsWSEYn7pT26mTanuAH74hTcgPKHpAqQ3cFF/Tb5YHc15Znws1Im2qWmvmAYNomkqfvFShhG4AoHW4uJEGqqnff5CeZs6EcgxARYKABARgBaND0q+w7YQdXLYEeFygBsWCJBMlOlXZU37YOZETpLekE7L56hOqQ+h70H8t/6PlJFxZLoq/W9T7/MjpBIZLBP0dfdMAfPvhGvlSK6TI7J1omRUj9x+qr4XmH7fxJ0sxQoPViJJuSZkvah74axRDSxQI+u49L7Vt7qXgebq43idMG+k1RBjICTHcGVQaJYcM0wypBlAqrBsgCiNuoEv0s76EzHVJsC4IRpVE9tgaChFCBiR4UNJJgqrcvMjVtH5m+LfhykU9hSI/DQaUsmR+5wlseJDGk3Ulo10q49PuKli5746DAzk0PL0pUdD7A2QOOWmuOqjTuDYFF3Z3dni6OWJR6aFWKqTXdhER/b74YTMQ9IN00KA2BJ1EgyYHqCrPFHHReWZHVqEShVMDqXYGg9A/TEoZJEYgRrqY9gR+4b9zWgxZ8AadM11RqZRJuC61/GtLUwGC/ycQ/J5gkZBZprMfogaRqDohUo2pfDYCgDOgPqAmqOr3NFYUGFf+T6Q+zZmoRiTmCjldRijXehFdxhliYyEZHTpeqNvQA9hQlEII1bOLgvtmfmMUSQ1EMoIoBxTZddl3WFTmKUzx3D0kNQiEF1R1GRezBjSoFtxhvQkBWJoFUXEQalBy6T1enphW8fzhPxDJyiCaMEhRAMknqYLEi1bY3JfRQdhJk6haqFQfYqydCcWZ85F6TEHuaiqAKpYln5ilxXl5cmDI0JCoz+lLVHTpJQJNqHusShm17amgGpGLMltYN1bKsMc+ZGji8ff2TOIjUQl+iKRFzQgkOsT+7HNypER4XKD6TIo3WqVKgL1ure56uYYf1XPPlPw5MGo8h3IW4rtUYhyWhweUEGNdqnVAmJPrYberrjX+PuJ5DOWARb1IIMU2KqxNSj643qAViyAvcEop7EBnGZkAywQKXXqWuwVjS53eNxypC4BApH9b3IqCyz+iKFrGqG5AoNsm4oLIHuAa0LuO4OKhGYkGDQWJDrVmVVag9zXbCaigGn2RdE6Ikgb/d+lkQeoGW1JMve0e9yz3HZYZVTES6ZVIvFEFi4LKBL23CLFsLXOmZ+RytUiR8cEGNKBkRpIs1THY2aDXlh2pAKvm97WI6S60eFH+UJDKjLTF66kMUAnfalq3oEsMT2K6Mz8zK+k/wDixmOf4kv7If3P/ljMTrPL+nl/G+Kx4jicggCIhKIIJ31AvtTf5XSLiMsTFLUuaML83b+DFcL3j+VGPH8MQY1VyBYnTXfzAegPrhmgCwTLyhC1RStH23GwtjFqllhRPUZFlkRrXqQAH5thuAN78HM2SDwuaEagVIBfUKjquGqm6wUy4BwRIN9NKo02VUDSntgVzJIjh56wCHFvZmNNLq+3/I4Qju5QIPDZJKYBAJN4uQl6Art3Fxg7wwoqUiP2mopcoegVhgFy4JHhcmR6iY1EtTJL1AsGRNK/8sH8uVKHq9jRi24ICIotxthfVKcuLQf6NaMvTcX3oVufdBh4h9m4rN0iE4ylMCIIBRmZEhNgKg3TG4x6HlR8oBBR1G1gKLdGvUa0W+FLwSIHG8VMAkiU4aUBWc9idqEmItW7Awrc7Odpx5sAX9WzIyEulSTLsUjIHVY3BHbF39KdQDypojzdiRRkq8e1ab1wzABgkbE2LBk9tlvTc2xPhsqwLIt1UBNtj3JoO2Ccz8SsObKSI4fNodQYNkYkUCFj2p+Np5zAr9nzL6aadidTZDNAjuhRkANsIFaWSayG5oCHW17W/dTmZdVqFyTUCR9OxCQfrssV5lhcjzqkPs0m0Bqj1FsVXYr9lccc+dBIBZRM9MYoy0jcs6aR2bNPnRzyslAgkgDqJJFKXJO1S7b4q4jToMJBQZEnUrZCrKNxWh+ZOUp2An8nWmWVNADSYsio1aSFUk6kdPyPfThp4jKqOkEiVDJIGUZRJLkJChEVeo2DCzyHrEM8yIn8SYBlGJbAIvswiqV/Ww3ym5AGWnT+kBZIbhNgt3HpjSIrnmB1AUkQwahGIMRI2IrUXoD6krPMmUBx/DF9mSqDULM0ukBck0Zw3REozKETGLVEjXUTIspEJdjssKPMuWftfCxrpiYliQb1sVm5blo/dDIGC+jmGKBFYo6epkSDfehoTVexxZ8Kq1MNI3jU7tG4CHpXtL4lw40F9QNjfTsRs94+mIZldMnQgIfrVYKZowtkArg5Z7qnH45w7yJ3OnKKAJ2FSwaVXoLhHC3y9zNDI4eMDl5mbKBMY/CRerqZBTkDSva+GnxjI1cPnO5hMX7QLr6okuoZtjn5Jg8iJjSkhSRsJyAY9h+B9cVw6Fcg51y9X+ZztLABAErt6nI9o1+tsSzOdIRYPD54MaaRlgki2qMYyJ2W1SLrDP8AGQMiZJuSAJoqFfo1pet95EfKQTqTsCWSED7evqtNQUMznbK1GMeHzGIupAaDHS6Heg3xzw55y4xKyZBV+6yLn5t+zpXDhLK06pEsEM+4dbpgINA0DNKahIyCPTJPuqhhFUKYJqK2RGK2l0Ujzh0j8hnSiOkg7yFgJRbvX0VFgTzT439qgIRyZw6hmCU/vIEaYxiPNapFEH6eiCNmURciJuN6h1/H9ih/KGAeET1S1wFyaiJ2D0v3N7FVNEHFL+0H96WMxP8Am7J/NH9w4zD7c/8A5eZePzXF8PSLkQKxCAEosX3Eors1Y0ZsvLnqKoDuS/NcnY3FW70q8KHjXFwlxeRKMgRExFJMMyGolEAEXfbDR9rhqYzIW00MKkody0EUPRtPGHx0L8mAq/wiv0Rd+nyBvjg5ugTw2YgCRpSi66okMlggk/s+fbHjoASUo6ok0EhuewNXevfA/meUPs+Y8wucggS9RBEgAB6xIVamtMIxTl2WrhcvUpFVuIkGRUjT6EfRrBiESIq8diEKUT3qjU98L/gviWUMjJgcyAkI6TETiCC0QpWUrWsLYLniMudDm5ROokaJAGlj5jWgHYVFrmG6IgxAuxEAUTZIujLtc/eG+FblzJP23ijJgdQqO0k69jEXeGTMz8tMZkAaknUOkFkVpRAWuRXdKvLnHwlxecTMEzEpRLF9R0AC1YklEmvamFZ0cOU2GKuWyoEVUt9qOqKTxaDJgk0AIILq3WiufvJ0pviEc2PmaB2MwdNLgE+n4jFUeOgUpBm1RXqMemptUo1qGRifG09XZcRRB06T8xuT2BHqcWQTBYNk9LANVugt3b3eKp8RAHUZwA31ToKlVP6Rt2xI5sT5cwAiA0xY3adT6Om3rh+NGrzlM00pGoDpUJ7AEFjuaHFcDKkYgEUXSSQCwgJ1YIBRNa41KQBB+JQvcURSe41d9wLY0eIhHLjKU4GMY6pEyexJZFDe5Oz3wcYAf+TrJiYZg0aVMI6iiJAAGNasAVq33eGvKyyJU1FsEMERKBR3NQndn6KHIvHdEhExEhpJ1SIJjpoWB0hmIF2AbHDfwxATo7g7hO/fv9PbeJrZrLLiQWADf6gq6sWLGlVhW5jh/XeHM76gIgy1GSlEtU0jTqNfzT3eGvKzAI0kOmg8tZN7SpUmhI+WFHmDPieO4YgCn3rgOWkRIuGxQ1BFiKgvoQz5WcNOm3dnSabgfcqvWthtKGZGMKmoDaIFaC/qGvXFM816VJRICcnVGWoS1V+nZdzLK06hJxMrMEEqVT1JrpFN9I98Ydz1FuPxdjKzmRJZc9KipajBSAXmKI7W3xHlPiweDyxERClIGLNGTpsSfKijsXusa5hnD4GcZLydSkKmVEGamgFbAi2LOUpQ+zR0SN5ExcdQMiZkFAEEaiKbI0214zImi2mQAiCCUHIxrIDpZpdpgK/piOkQJJRiUWGqFlFkug7AlYkc5bwkZS/OoBQOzYCKpUGoxD7TEyMdYEmR1Vu5RCBumfYI4tCcQjJpoM1Fn1N0BVNr/KvLy7AEsU2ILLEtZBNFSq2vbZz4SALgSB0k6SiAN29zfGs/iMsafJIoiOqWwuxV7MhmtjbBoxZG0RTV96hqQAzQB7BoNKmyzz5mfkIaAz8WLQBQ0yB1PbSz2C7YYs3iwAtcK9yzVCwkCd/phU/lA8QByBGOYNRzBQSqECzpRBp+JDGAQU+0R/th9T/DGYE/zvkfmy/vf88Zhs+3nfingWjicvL1FExGoEAjUdBdgd6Be2Dp5KyBpPxJxlEAxpEogM009j+14j49MDj+HZAsK79V2RcWv2+TXHLYrGiA9mOxFCjs3XHNbcblbiOTYkxWbIRgADqAKix0hJBAWVjc4meSYb5siDQ9Io6AsWNLpr0w1ZMdxVFG9r379h6x741BOMw40ZSuAWCQ6CoVmLs4N6ABlcmQVc3NBe2kBNilhVldycTlyZlSQM5nQ5CKy7ii0xgWifxt3YuGzNXl6qkAtUI06djFSoa7bNCaIRlQAGtHT09vpifOnhVzeQ8iUSplfeWincagCas7feNN8D/CfBocXxGdknMKyqGYi5s9I6ZRGk7mQFA6ovDxmOVxK4MTqFPUVqqfh64BcnSfFcUCdUtSJMYnQBIaYoFnVqJovnc1x2+xWo8j8MNQjKckfLHQCgNWnTpjUpBbkhq1/C8gZHQdeYTpNNEDtVAw0gnsKU9MNORHqMk32dQRcVs6e4J3eOlkEeqrpCZoXEIkdj2JdhjaSJ2vMuYOVcvh5ZcgpfFcTqjEnuCKg2btR/No4bkTIrL8qTEgmsakEEFiD9w/444ueFq4djT1plE9RjECjsSqne6bc/iE2D0sgOVbB6iPUr3B9cIFb+hPDVlqnGjlImJFEyZGNUjf9J0KxWeT+H09EpMW8orLyjTKC3N+8a2w2TmdQJiEAAIdiCwdS9OzCt31niSkrpA+UlMA6gHKjIQ2Pth4WvOfAPA48RCWZORjG40iJb6iVIEA0ANnUVQwXyeSclUMqlgHTW+xCQ1E/MY3yBF5M40AGYaUJRiKkAXNShu9nhuyyQDJGWxkQA7d7C7v8rYIdpVnyHlSMj8SX0gCTSSZVPKaf/W8vkfJekTlpncmMSDsY1iFFOrZrfDZw8NMrHzN2ToQ1udJe4PYVxiUlSiK2YaLIoT6elMMaVByPk6o/lZx8w6owDMqxAHcIgL1vjf9AoFac2WqxHwoVsCSQQO+zW1m1/FCFdLDk93YPV02PfEoTKYlFFI7IJEH1DwDSN4vyeMrJnOM5EiPTEUafShYHSY2OOrwPlbKzsqMswzEjqjEREYx0xJF5RJDlW/b1wd8cj/V86EZCMTCQLBn3j6IDpF6egBONcjZQPB5TJBc1EyEgdUpBU6ZUFx8jWpBvTi/oPkIgGQANiYuJIFnBVCaod/XWVyRkgByzIgCvk0s+Yg6HU/UUw0lTYTALrEvUKsGQoQQwa17UxXKQkYgvsdVy60GxBQX1xeFrzvO5ah9tGSZExMQiQjIoEWjTqrqVHEUpgvn8k5ILlmZzJATy7E6QXpHSPSouji7Plq8VOXULLBIEadYBNSAGqsVp3KkwqMQNItqZOxMtRKNb/KgxlyuXoyyORMgsSzM1lAD8mgCyF0ARDIoF33ZCcw+BZWTkwnlyzFOQEWkTKMkdMYg0AaTx6CHI7HLRCkHch2oAhufZbrfODPCiWgxAnGWlaZalJsNFsBs1SsCFvZln+Zs3+0yv97/AMsZh3+xy/T/AN7L/gxvFdftlvJ5/wCOwXGcOR1EGL+ciB69OoW712wyZJN7APTswaAkanWtaDts0znCR+1ZZhDVIAG4NYSYRf6Jf6xuCcEvieJb5UPL90ZcluwPiMgSS9F7HKTpoa8mSiNVXQ3T+l63/bvPImTqBiSQXUWbQjuek7V9MKGbxXigI/IR/OJEWSLrVqFB+00piMPFOPEuvKAFEBlG0VQEFA1PcGgweI05RyYxlOaIDZZAb0htatvUUbtjMmEqVNQAywiI6XEglA172J3YTv538SYWVIBUeXWh6oUmKguvb1eJZXjXHxp8DSGBqGROhNSuuhHoO4rsvG/D055tSApRqQSZA1O3uQRUh9W1iD5ZiIcZnRQi5SJjqJA15gBkKACiFbkAeuBg8T4+R1DKFhU5MpahYkqVRU1Gw2rjr5Kz5T4zPmR1nLAmSd46JL3ZIAVGdk3xnYO8CY9ITIJgHItWlRKINC6dXriOlziPraOzAHSdTIZFQn2RnmEaSTJk6aW83RCUjZSO6p2pizMzCBEARqhG6JFFqsyIfL542iaTudIAS4aUIQrM1jTUtAlINgDTQGtrEA4bs6cjLShEEVqyGOxtUbjf3wrc+zI+zEERJkQyD06gAQz95FsiibCWGsSUQgJEulAXIegJcql+5wX2EwNQoCK6SLkJE0AIt9PwxrM0xypEnSF5iXTYk1ovXfZrGDoE5SAEpdiOwDJIBaAoiQTftDiJ/kpBmTjI9IMaAEgaXWgAW9aDZAofyd5pGRmk6iNYJqAWIgSN9qipYSoRhuz5hXTZBSYAFAUrB07bgHHnfgHinFwB+FkfEEoiR0w1BigqCNIIsFKoJwV/nzjxEEcMJSC/1cy2wyBKh3QVu1zTw4jMs+oogIpvsqAlD6fLFxizX7xGrpFhdu+42Ffqo5fjfiCB+BBk7wzKKRCpmdyGfSVzeuXjfiA1SlwwJ+6I5cjTshMXAdgWVRYejDeK9RiYHSCSwDSoGoFkfo1ufY6kZd9QbFgYg7Fj0J2QCruq5njnHkGQ4YDS30TKZBofiMoOmwQ3xvK8W44GvDQkNJJOkgsknSHONj00+e7NGDvipkeHzgNsuQIuwi6AEVjGjxrkab4alRqkL18xIJoxWRvZeuF3xLxjjfhSE+G0xMSJPLkhqJZEjKmwqO/bDDyNAjhIshiUjImpKJVQeyBJ3Eghhz2V9D85+WMS1IAk1sHvU+/ocRy4IEhd9UpAivmAST7jetd8yhIFHqAqaG4v6ByAK/csZCOnpMWkKgEnYF+gTPd4tJVkJfzlMT6oiAICudMRE0pq+9YFMtAjBzJyZCYJZACKaYIqIy7s72EL4ATgB4xIsmRh0wZH3Ig6iGANxTd+5/MzDpCiVqWoStc+ZUVflQ1pjHlu9LWCYNEgRZNjtp9ADQGn0wB57y5fZkFq1woalxBmQT2T7IH3wfjULTrFiB1EAoG9x6u2F7nfN08PGNaSiBqdL/MgWPageJmZD+iX85y/s4/3o/xxmEL+bOJ753+6/wDhjWK8Wff5UeIx/wAocPKRuLpUkZmD3YSO2+HCMAQLNbivyFPS9ke9FTj8zV4hw+XFtM7ADL1UA7kkG9ALVw26qeY62NiA3chlAkt/W2FxnR1KWcCVWpZDCuKGpV9nY4lmh0BPlR6QnqUnQn698aBlrrSpCJNr3sdh3DHri3IAAHcF2J6t1R2qxVv1OHhMjNERVSD6D0SCd/4drJVflAdQmSw1sK/N071oiOr84EIAMutwXvSo9fXHXq+6xuB20s0pWw9sGGjCMF0x+8yK3kU9Q83qVt6LC1yfXieKoHlyIDdNUiJaX20Nj8VRozAW+o0IJir7A7vft9MKPJcieK4xxlKAk97CU7RPmBBQYG3pgnHs5TnmxzDIIBAVCJkPUSbJap3r2B3wpRUbWIsYhMDzWsGCe9N45FKkSoT+1dxqHc+hviEQSSiCC0etsKNRZA6qlbDGkIuc/o/Z5UNZGsr1FqDc0lvS4WGzV6uNTGgVRSIZLF60C+eFLnah4daiTKQo0paU4sPq+hFlZu10IBjqZAd2gEtLFTttsTibTZlBC2mlorypsJ6i6M4hxABjmFkCQQP16mKs0Y7RFrYtnAgOgtpoTe9QiNx+3d1ZvEEsakZ2Ul0igkpJnfUh80MHQKX8n4M8rNlISiNUbgUoKVZuO6rbu2yESWBExNiTu618vaxqTLthM/kyRhnRAiSJAkOlYmJVtJbvVPscOGXJERqDpJekASFI1Io7UexoNs7bOlrsvKBkSEGNKCJUCXV+vajHy2aVETQiI9XpAIJQV+xIHyNmVIJSMVY3JdKJV33fZvEMuYiAAgECbAAChCFBtTauDfpJZsYvUI0SoV6iraL+un1xUZASpH11AU6aAPYo39fXG5ZhPm10GlyLEr9QiCt+wvUJY3lnqYLERIs0q1Q0omDva+FumHeN5Q+zZ4mJASy5MBEA6ZdR3JAR7qPyxPkaco8IgAZCcgAwAaijDr6DemM8Y1TyM+2k5UgSSaqJigUgJDV7E72xRyJmH4GmZ1DXKI6Vp0CNxHpHogDUd8X/ABzPaeV6MmYqklEJVrF9u7Zr6n5RzcvruATWrqAhQAoCoffGCEfMKuruwamn8P4Ylk9NIxQrUEj6A0FxT3ONkFEZY/nXNJDcKGIqtMG5UMAHeN3H0GGGIiSZCPXYAD11HTs6snej2wC4WC8Tky1lIEmqMcstBAtB0TBG9T8pAagyNxJimz6nV1FN8Y2drbjCNpEFgaSYhpHf6/L8VPn5Q4WGryCY/RekFEkhgaUGd0Rc4Z8zhwagAhkxImkChICQBQTSX78L/OOX+RiiTMzhEmg1an5YkoPUWrgegwSj66fgH87L/wB3H+GMwwfDl+dD+6P44zGvj+nN28L4vx0T4rKzkRp8oktSB6iA1G9AJVVdsNeRztwsiQJ5jlX/ADc6v2DbSVWTYvC1x3hmTDjciPwo6ZoyGxJkVSwCAp2p3w1T8H4ZyjLKyHZxGmZIokCF0gCnfGe5G/trL5w4WLlqmJmlMuRHSohOlO3qa3xOHPPCGgzJ3Yj8IohBRFEDarB+SxqHgeQUPgwqAkJXi0htS/uRuAeHmTwjJhkZko5UYyjpQjcDUAAyh5ZEpfW+J8/h+I9lc28IekZsiTYnLzDEi1JCKbt7j5bhzZwSP5dkgqJGYCm0tDFqH1Pc4A+B+A5JyMucox1JkkyiRIaulgqB26QF37lMvlzhbxyQ33kEqyDMhvb2B7Yoks3mnhYScsyS0lLKkGCGSehkks+/e+BvKvj+Rk5+bPNcBPUiISIiDKUh0wBIPWvVVRIZGfL3DMkZQDFyZybo/MdmKIg+7wD8C8Eyszis2E8rXDLEgAQgFI6CgXYt2N6YVuXVSaZ4818ISf6wVWhhmdJJA/MdRVUNtxjq4bmnhDEflstEeURzAKMuoFwBRd/XHLleAcMJCUMuA1G7k5MOhEgYn07gbrEv6N5EQD8JKCABm6/qyXlHb9jweY8Qbm/xvKzRlDJmMzSX0pEyWhMWJRJHatJDBvK5x4SZGZ8WcaeU5cxUKvkZLCox+3HJn8s8KBEmIOpgCUyBpBYUddNIEQ70i3jt4bl7hAKZMStQHmJ3BF7aaVIO2wwryPGuH5y4QSERxOo3k4SJRdSo7oEIbbOkp83cJKJPxfuqIMMyu56tPy7BdsQjy9wuYImWUjqbEpipRCDpVUFfYhCriOXMjLy9UMnTMAyiDLMetPVE6iAhEFGNSN9zykGBXKPisMmGZHMcdWmQlESKKrErVppHU1uXVtghzhwunVqmAdRpk5lCDINaKghr3tXAPlLl/Kz4SOdEOCiY65RoB0kGJAXu/Ke5wx8JyfwqCgaEuOvMDRIJ06rOva3ocVOO9i2MhzPw1zmEagz+TnWpuoKwKPocQnzJwZQ+0UNVGEwJOwYhb0BB72WJ5PKnCNwyeqxc8yQBiBWs0Y2p272wr8weDQy+J4bKyRIfEkOkGRAGsiSOrYECt6dySXiNNcOZOFMjpzgyrxkFcVBj3P4V9as3mfhI+TO221GIs1Qi0WvdXR1ncr8IdMTkApUEswMBqWgHvI1LFSFUvDyxwxkQISAJbjmTAJuYpkIvfuO4U3hBqrxvxvhZ5E/ygJnCUAoTsRIatuglD6HHDyT4/wAPl8PLLnPTmaiTIxmSWWOqMdjI+pVq4v8AGeWMiHD5uZASBhlykFmZjKgSh1blGxqBRUPHyv4PlT4YzzMgE5kqESkAAyNpUATYZL2WLnRXLDNHmbg0FnCobUmRJLp09T9e1BXEM3mzhIiJGewKkiGZ+iAQoGiIv6YoHK/CiVYAplCcx5iQWBJCofakrrFHEcrcMBJQAOk1Bkam8lrQr67XFcVtLoGzfF8iPiMs6ReWYaQoTYQiiYLUtURt90d0GE8ycHSRzSiDISOXMDUFUGWXTe52NMQyeVuFQWQC/vaiSNQKlqMq0N63xZlcv8K4j7PFUI6SAG6s9JPmBVUR3rPht0eUVy5l4aAnrzukVejNlIgkfd0ukiBprS98AebuYcnOyYxyzIqeu0gIkRkAGfLWqRt7YOZXgPCARn8DKBlUEqVSXeTZI/bfAHnHgsiOTGUMv4bnpOiJZE4yK6YnUXG/c9jU8cHkKf0p4X1+k/44zF3828J/Zw/uwxmDy/aPGfh5/wAdCI8Q4cSJajIFsgS13RKtX2HybMuQQVACwY0rchC76iXd/PCd4rH/ACllC46JSHsZDypV9fQ3Tc8uZMWWShFVaTRA3bFNjfGfNfFPJzoGiPmTJABewKrcDb0wO5rk+FmOuLIYAr54kqhFNIDXp3x25IWnpqenp9BUClACfQbdsC+cl9lmBGXVKFBcgyjHSB6ImhXY74nioZ8Bm+HypFGSrpSZJJFBWNdqLHXlQMcsFyppKFayoAKpEVo7mmBfgM4jhMnqCAjTUrUAPqUr274IZkpAxjGUm9UkHExiiR6XACIJreq11CyxZBqQiwC31AFLclH0ws8oAfauJ6ANRL1EOR1oug6SEQDsb1ozjiO6DBodS6h94DdkD8e+FblvjR9r43XJDVIOQ21AkM28zswzhcvSuJy+EiADERBLpeZ3DJbMidy/rjcbF9ytIZr1MjdUH0OIfELFCqHsQ3dN1+VfTEcqEfTVKpBUnbcWsdjdA0xnqsX5EIFSQJEQRIEDdi1A9XeunfExBsqR0olg3FQjv96o/ORZeOeOYWWhUnpO6dKlhmwFXR4sDJ2aTFQHVgGvY92RhaHVPMcqIkigkTsWakMWr3Xpjh4mMoDNmUCcrzCNXEmQcx7yo/vU9ejIQILUgl0ogVYNSEqfLEZgViA4zEuodjWQqg+qKfrsMVRAb+T/AFRysyol+UZrVIiOqBALoB6EmhWGoVUiKWuSSChY2722Y8ywqcg5mnLzO85x0MJkREpRtUvVUiuknYnDXlZhidCkRXqJiVCoAJZJHTvuSyS3vPSLE8wTVAIk/wDeRMqogBo0qDb0Iwocw5+rjuG1BVy1UCQ/KVBALoQ7UFTbDjLUBImTADYMjXcE9rU/YDhM5kEh4jwwBJMjAsyKpmGRuUkEu5kfYohszBCB71kam2s1HVKlSAEhWlMa6SQ4gEokgkAJLsdvQBYlnZZ2QkxcGW1hKVUyD9flrplIuZYUWXUi4elGkglX2wiDuapLJzgCQsqeuSYkJR0yFJ+dRfU0I44+T8lcJBonqbiWBKUiA3Q6gR/DYhzDlLhc41MfhECIIKJjKL1Eh0VO9dzjg5IzgOGy1qaIRuAyhXqJ66EBeZ1ODT+DucyAjUjtZbruGS2KfPFAiB1BBGhHS43uiDVSt86Vvyi1Xq+pIASd70dO9MV5mYywS/mDFGwVx/DZUaWwNMfvFURHqCyD2Xuz3GLMuIZcQCEIr5uNrM77SxRKZoKCJAparpdE+oW9tsSlMEmIJoRbZbiNGK1qLmxWANQP3tJAjuCkI6QaaSELgHf2Jwv88y/J5Y3GfFgEFMFD0vSoww5mfSrJ9EO5FCQLdz8sKvPQkYZBYUM2JABLKjJEARpsfQPDEMyn3l/dljeIfZJfmR/3p/8AbxmMuj/28e4fg5cLx2XDUJmemWpItn86g8vd/jh3ORGQFwypB6SdPlGoHpqApD5UKwsePZJHH5BEUow9QtZJFBtLTUoWSOGMDWwUQGREfmrqVOrVvtVYOQi4oyvqkAb0INmhFi1Uhe98CeaCJcJIgxWqIBBp5hMFAFBElr9wwYystEOa0yIDOm5C7A3VqU7YD815YPD5lyAIGkgB5hFEmj3Fdq9zEnahDwDNl9lyYIj8mIhAkCIAj3QZ2H4rBWFRKoqKnfpS2+puKYD8uv7LlKwrLegJX4D0C98FjBBBqPsSukqlOwV0sa1KyOojqLBF0rVdJA+jN96GqPkZOfPis8ZWYNYlNkzzMtOaFIDVIsih1Ampph0BUBlkk6mKxlVkRq7kWR7YCeAMcdxZT1Sk5ESIQnEEakpJVutVXg9nEc3wXj4ofaYgIjSMzMuAqOJNwbXdhbFnD+GeIr/S4/muUpEsohvLQLKfsd0GyLmFJTLBLkEbal9CmKegIxblEupvevzvWhqyAPKO+H4QeVKWXy5xpZ+1EGv+tzCIyCEgKGjBcd6PGsvl/wAQZMeKiTqOlzmAEaRpCoSj3Q74cssKkd9yTc91uArL+GsjLgzDq3PZFhihfWgV6lo4fiXkTcjwjxMDSeIjo7iUj2XV8MkiiL2rTafEeGeIGE5HiBpkPJrkLg6o6jAHUR6OoBIGHLUmn3ciOrTuA0Qyrb9ljMzL6CCkInUa2RdQ+9BSxwTjD2lr+TuJGVmE6IGMgTpNyQCSfrpcUCdt8N8MuiJkx5iwWVuN6Cp01FGVRM/k0zIyyc2WkCsQ4U1ARJZBHqSrdVhh0ERqiQxuCRWtxsaAJbMUw+Por7Qjk6gBJSBJcSCaES+6qgtILYWCwm8wZ/8AlHhaISiNLCJPxDooZfnEhb1uADhxOaoggHsLk26WSxQsElo3IZGE/wAfGnjOCAQI+GNLBIiZk0FCQNIqn3VSVfQhtmCC4x0ok1Z7j7oINQLkGoFGRi4FlWlqNOyBHdV/aSfUQ4nL1SJCkDYAph2siKipsm6438RNoENEEelKhEhD5/TAQV4/mkcLn1ZGXIgEBHoJMeoFi5A9V6lX8B8O4qeRE5PEjLgzpiAKshlU01o4feqq4ZuYH9kzDKsoZYrpIZskRQE0NVuSACquQorg8sxDLmQwhSZMXKVdwt6dxhfT3oN4zw3j4lDi4LcmWbAbkPREiICuT3HvDL5d45gnjbyos2fUK1PSDU6iFQkDbDhlcVAoatUQTuR5ZIoJUoW11D0xUcxNS1ZlVQgiMUwAHJMgfPshisLypTzvC/EAYLigwGerN0y0lAahEo7puv6JOJ5fLXHEs8eWrvMl8y9NKK1gMN2bnJkXJkAO5abIpUMUNxdY0YEiQNSAASY+Y0MQaIrVYBV+WAtpQPKvEjqPiBJt9+1EWMwEIr8adl7x/wAMzcjMyRPiPja5oGUjTQYmkjMh9Z6QK2oBj0yBVERG1XJhp2b7O7swUqc9/DM+F6QT8XQiLOUCZGILPkNe6IoMAlps+JPtL/w/+5jMcfwMr+2y/wAf44zGXf4/4rP728x8fkBx/Dr80R7PVOTBDqKjbthn4ZkGpBMWHfyprceu9e+POvERxA4qOZmRIzhp+EKJg0AETZt/P2J/h/EOOA0Dho6Tcafu1NhOQqBGl64dmiejPlQLOmI02iRZhElAHsfvCyWOTmziCeHmBqEkO+0wyBUPe1nbAbhvF+MiQPswJMTTSSEU5M5hSMqlVpe2K/Ec/jc6IjLhxEEAAxjVilSZElSFqvVs3g8Ro/4RmLIyzE6fyYqKaQb7KyFytI7nBmEwQyGAWPlU0R7kXVfXChwvH8Zk5UcscPKU4x0xJhIkRJBi4B+xrRBO+OnL8a4qOmP2SRLWqInGpZ0gaCY1F63idsUDLkw1RlGNagNkNMhBFVHerwA5bzZS4zjNYkCN4RNQGLlgpD0aoajFuX4/xaf2ORvpOszFSwdIyqI0Pz7YD+GeO5uRxGbL4OucqnLeZR1UYoybZQqlZFno49FEe5JGo1qyq3FBSL2LdsZk0lqBJZIR2Wo0qhuPLunSqkOcc8Bz4EoAEGRnElFAkHLpsV+rUvFvB8450qfYpMzABMpd6s/CIPdvt8q6I5nOPcliumTNLkBVVLH0ON5OdqrHqvIBkMvsUgdqbvfCVnc7zh/nODkACQpS0mn3urKDNO6BIxbk84ZhAP2SUKUBkdyQamCABFU16MYNGHPJm4l7FIbAHvWrLe7gPXFPGEiEhF6nEmlSAQSDTqElIW3NL4T8vnTPlAEcFOfUX56SgSFqGWRKlSrVdsdGdzeRlv7NLLAhJAynSQonoGm7t2qsGwdr/wCTaayszVqj12MS6RiEaPt2ND64ap8VqMl5gGjUfqkJChd2/nHHm3Lfjk+H1QhlTzMuakDUEaFGo0ypJAmvsavB+fNmcAf6hmAmoRnQ0BOn4YpUD3B9DhS9Czs1QlIQkCzR1AHSLBkpqroL9sJXMh0+IcIpCVIiTBQHxQYyjWtSmSb1sxvM5xznq+wZhAMQAZFgkoSXwxQbmwA+WAvG+LHNz4Z44eUZ5comIJkdSIkSZGIMBeKoqU6ii3YJMenZUlHpgXpFQYk+gciCE9x3xIZxKkB1V6dkKEVTIpT57LCRn848Qh/UpM0/zkyAabfDFiwQlahGL483Z8kPsk6msSZMBBSEtCJBFK0Iod8Eoww8x04XNJBXwyT1IkAMgGTXd1/hz8m5gHCZIDAJMUbsSnquPU9jTe2FnxjmbOllTgeEnlxm4fEmTIshbwEatAksWVcZ4LzDmxyRGHAylGAI1CRAMWTp8hNyvNIUB3WDYM6P2XEIRNVQUsNtqeUq+K5kk6wTWNyXExROrRY3FkbnZFSPMHEAS/yfOMbEiUtSAC6BktIWHvfFmVzRxJidXAzvpJEpRKklME5YuxvQpXxXScNQOwJCILBqaCSPTSqfou5GK5CMHAt3AqCADHYGo1Hc+lsJ0OcOInOWXk8LqIqQDIpBRLFhS6PlHfG83mTxE6hDhItUWXK5FGRMoMVIrRDvgmCw3540hxPUgDJWY9DQ71B9jbCpz1mGWdwY8wMiSPecA3qBIqTR2xvL8Y4+cVLh4Joj4Myl1ah+UZDACA9d8K/jXH8XmcRlyzY/DzBJZYjGRGsy16aTWpRSkQfpV0pHpi/QP9+H8cZhX/nXxf8Ascv6D/jxmFg6K/jv+l8H/tIftwycZ/q/1x/hxmMxF9GF+BeeX6mb/jGGnI/8g/fjWMxdRPi/xC3/AHD+zHLkf5o+4/fjMZiGvx0ztD2P7YYUeA//ANLjP+v7PGsZhfP9KOWX5D+qf2Y3xX7z+w4zGYcFBubv83kfrfuOGDL8o9j/AP0jjMZhUT0s8N8sfeP+EYr4m0P9nP8AdjMZgL4VuUf9X+rH/wBfDvHyR9//ACjGYzBw9Hzc33x8v25eL8u8/wBQ/tGN4zDL8OiX3/YfuxXxXll7n/FPGYzFVMAfE/8AQs7/AGMf8GOPl3/Mw/Xn/jxmMxn/ACelww8Tv8v2zwCHmzP9v/6YxmMwcPo5AXKH+n8X+oP8WZh68StL3/8AMMZjMbcfVZc/8/7+g/jbH9Q/sGA3NPn4P/an/Fk41jMH0D2MxmMxo53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0" descr="data:image/jpeg;base64,/9j/4AAQSkZJRgABAQAAAQABAAD/2wCEAAkGBhQSERUQEBMWFRQQFRkWGRYVGBcXFhUUFRIYGRUXFhwaJygfGhovHBgXHy8lIycpLCwvFSIyQTwrNSY3LC0BCQoKDgwOGg8PGi8kHyQ0LDUtMywtLSw1NCotLC0vMzQsKiosKS0uMjQ0LDU1LCosLCksKiwuMi80LDQvMC8sLP/AABEIAJgAnAMBIgACEQEDEQH/xAAbAAABBQEBAAAAAAAAAAAAAAAAAQQFBgcDAv/EADsQAAEDAQUFBAcHBQEBAAAAAAEAAhEDBAUSITETQVFhgQYicZEVFjJCU5PRFCNSVGKS0zOCobHBcrL/xAAcAQABBAMBAAAAAAAAAAAAAAAGAgQFBwABAwj/xAA6EQABAgMDCAcHBAMBAAAAAAABAAIDBBEFMUESEyFRYXGRsQYUIoHR4fAHFTJSU6HBFyNCkhZi0lT/2gAMAwEAAhEDEQA/AJNRdGzNtDnVKrQ+nMU2uAc3CNagByJJJg/haIiTPa83l2Gg0kOrTJBgtptjaOEZzmGgjQvB3J7TphoDWgAAQAMgANAFXIOQ2ovPJVM0mG3KF55Jl6As/wCXo/LZ9EegLP8Al6Py2fRP0LWdf8x4rWfifMeKiq9hbQLatGmGBp+8bTaBiYciSG6lph3GA6JmDJseCAQZBEgjMEHSEpCYXedm42c+6MTDxp4ow+Lch4Fp3kBRJe2pvHJKJMRtTeOXl6uUghCFxXBCRzoEnQJVH3i7GRZ25bQS48KYcA4DfJzaOGZ3AFbW5RolsblGnqi5UbG20F1WswPaTFNr2hwDB78GYLjJ/wDOHQyu3oCz/l6Py2fRPmtgQNAlSjFdgaBLMd9eySBvTD0BZ/y9H5bPouNayNs5FWk0MYDFRrAGtwn34ECWmM/wl2uSlV5ewEEESCIIOYIPFYIrv5GoWCO+vaJISgpUwu15aXWdxk0gC0nMupknBM5yIwknXDO+A/SHNyTRIe3JNEIQhJSF5qVA0FziAAJJOQAGpPJRdGw7aatQ1BiccLQ57IpjJsgEZmC7PPvbtB1t/wB48WcaQH1OGzxZNPHEQ4cIa6eBkF2BLBovPJdwTDbUXnl58t6j7lcHtNo125xDfFMZU2+Wcbi52+VIqldgb71sr5ylzDy95v8AsjrpGd1UhbNnRbOnYktEwOja3A8F1noLoMdzHd27BCEIUSmaEyvOl3RUBDXUTjBcYEAd9rjuBbInOMjBhPVUe3184GCzNPeqiXRlFOYjqQR4NI3qSsuRiz83DloV7jwGJOwBOpOC6NGaxvoYp0zt9ZiASXiRoWGRyS+vll4v/Y5ZshXH+nNm/UicW/8AKKPcktt4+S0n18svF/7HKTuYYqe3PtV++d8NI7jRyDYGWpk5SVkavnYC+cTTZnnOmC5h/RIlvQnycBuQx0n6Gw7Lk+syhc4A9vKpoGBFAMb+5MZ+zGwIBfBrtrqVwQhCrFDaEIQsWKPvgYWCuMjQOKZiWe+0ngR/kNOoCjPXyy8X/sco/t9fcAWVmroc8/pzhvUiTyEZzlRlZ/RnoZDtOT6zNlzQT2KUu1moON3miWQstseCHxq7KalpPr5ZeL/2OQe3tl4v/Y5ZshE36c2b9SJxb/ynvuSW28fJa9dNL7vG6C6sdo4gyO8MgCNQGw0HfE5SnyqfYO+sdP7M72qQls76cxl4EgeBHS2Km7TkosjNxJeNe0/bAjYRchechOhRnMd6GCxizWl1N7alMw5hkHWD4b1rd03k20Um1W+8Mx+Fw9pu6YOUrH1cOwTa5FXZOY2nIze0v+8jPCA5vu4Zk/h5q4faDZcGLKNnagPYQN4OG8HSNlUUWxLNiQs4TQt5HBXxCj9hafi0fkv/AJUbC0/Fo/Jf/KqSyB8w+/ghPNt+cffwTi325tGm6rUMNYJPnAHjJA6rI7fbXVqjqr/aeZPLKAOgAHRW7t0yuKTNo9jqePPAxzCHQcMy50jXgqSrn9nllwmS756oL3EtGwCn3PKiKrGlmMhmKDUnkPXJCEIVoqcQu1itjqVRtVhhzDI8iCOoJHVcULjGgsjw3Qogq1wII2FaIDhQ3LY7ut7a1JtVhlrx5EGCOhBHROVRuwbK5p1Nm5jWY/fY58vwjFEObGWHjuVp2Fp+LR+S/wDlXl+1rPZIzsWWa8ENJAvu20F+vagKalmQYzmB40b/AMBSCaXpeDaFJ1V+jB5k5NHUkDquWwtPxaPyX/yqqdvWVw2ltXMdTxH2GFn3mExMudPdxRHPklWPZ7J+ehSzngBxAN92yovNw2rcpKsjRmsLhp3+Cqlrtbqr3VKhlzzJPSP9ADouKEL0/BhMgw2w4Yo0CgA1BHgAAoEIQhdVtObtvB1Cq2qzVh04je3lIkTula5Yra2rTbVpmWvEg6LGlcOyf2zYH7PsdnjMbXaTMCYw5RP+ZVW+0GyYUSEydBDXg5JroqDUjvHJQdsSrYrBEqARo06vX5VToWdz3NYwS55AA4k6eC1y6btbZ6TaTfdGZ/E4+07fEnOFVuwNya2p85y1g5e87/YHXWcrqhbp1bnXpvqkI/tw79r8eFw79ajbZm84/Mtubfv8kIQhV6oFN7fYW1qbqVQS14g+cg+MgHosittkdSqOpP8AaYYO6eB6iD1Wyqo9vrmxsFpaDipCHRnNOZnoST4OJ3I86EW57vncxFP7cSg3OwP4PHBTdjzeaiZp1zufn4KgoQhegUYoXWyWV1R7abBLnkNHXf4bzyC5K+dgLmwtNpeINQFrB+iRLupHk0HehzpLbLbIkXRv5nQwf7Hwv+2KaTsyJaEYhvw3qz3dYG0aTaTBDWDzJMk9SSeqcoQvND3ue4ucak371X7nFxLjeUJpel3tr0nUn6PHkRm09CAeidoWMe6G4PYaEaQdoW2uLSHNvCxe02d1N7qbxDmEtI5j/m8cQVzV57fXJIFqZq2GvH6c4d0Jg8jOUZ0ZemOjlstteRbH/mNDhqcPG8I/k5kTMIRB370IQhESdpxd9hdWqNpM1eYmJgb3dBJ6LXbFYm0qbaVMQ1ggDVVrsHcuCn9pd7VUQ3lTmcvEgHwA62xefOmtue8Z3Mwj+3D0Da7E/gbq4oOtibz0XNtubzUdcrQxps+mwOEbppnOm7yyneWu3ypFMLzYWltdoJNKZAEl1NwGMAbz3WuAGpYPBPadQOAc0ggiQRmCDoQgqIco5eu/eoqL2v3Nd+/1pXpCELkuKExvap3Nk0Aur9wSAQAR3nEHIgNkwcjAGUp6SmFgG0cbQdHDDTHCnqXHm52fg1mhldGaO0cOa6whTtnDnh61Jq3sdZQANiMuLnz1zS+p9k+CPN31UyhOveM59Z/9j4rp1uP9R3EqFPY+yfBHm/6p3dD4ZsTAdQ7hAEAtHsOA4FsHLQyM8JT9R94NwObaBmGAh4GppnOQN5BAPhi1MJL5mNMDJivLtVSTp79a3nXxhkPcTqqa6fPwUghI10iRoUqZpqhCF5e8AEkwBmSdABxW1iY3z3mCgMzXOGImGe+48gP8lo1ITb1PsnwR5v8AqnV2tLnOrkEbUNDQciKYEtkbiSXGN0jQyn6dtmY0uMiE8t10JGnu1J0Yz4IyGOI10NNPkob1PsnwR5u+q8v7G2QgjYgSIkOfI8M1NoSveU59Z/8AY+K11uP9R3EpjdNX7vA6A6j924AADujIgDQFsOA3TGcJ8o63/dvFoGkYKn/iSWu/tcSeAD3HwkE1fp7QxXOKKnLGPPH1qQoY3nTsjjSrOwMJxUiZIw+8wRphO7SHN6TFSoGgucQABJJyAA1J5LJ+0F6/aK7qonDk1siCGDSepJ6ol6MWC62Zl0IkhgFXEYaqbTyqpCzZPrTnNd8OO/D1qWg+uFk+MPJ30R64WT4w8nfRZYhWH+m0p9Z/AKa9xQPmd9vBaib4p2kijQqYpM1C2QRTGok8TDctxOhgqZYwAAAQAIAGQAGkLIrmvM2esysMw0w4cWHJwHOMxzAWtWa0NqMa9hlrwCDyIQB0o6PusWM1jSXQ3CoJ14g7fwoa0pPqpaG/D+dq6oQhCSiUJHNkQdClXOtWDGl7jAaCSTuAGa2ASdC2K10KJ9LU7KTRrvwt1pkyZYfdy/CZHhh1MpfXCyfGHk76LO77vQ2iu+qdDk0cGD2Qee88yUwVwSPs8hx5dkWZiOa9wqQANBO/HXtRYyxYb2h0QnKN9KX8FqfrhZPjDyd9EgvSnayKVB+JvtVSJEMGjM/xHLSMIfoYWWqQuG9TZ67aueEd1wGcsPtDxyB8Whan/Z5DgS74stEc57RUAgaabsdW1afYsNjS6ETlC6tL+HDatbASrxSqBwDmkEOAIIzBBEghe1UCEyhCELSxealMOBa4AgiCDmCDqDyUIb9p2YmjaHwWklhdJLqZzaZ3xm3PPub9TL2u1NpsdUeYawEk8h/1ZLe94GvWfVPvHIcGjJo8YhFnRno8+2or2E5LGjSaV04DmpezJLrRcH/D+Vcu3d+YGfZmHvVPbj3WcORP+geKoKeXzXe+vUdVEPxkFszhgwGg7wBGe/XemaujopZMOzbOY1ulzwHOOska9QwRRIywl4IaL7zvQhCEUp6hXjsFfkzZahGQmnOpEkubz4jlPBUddbJWcyox9OcbXAtjUunIQNZ0jfMb0OdJbJh2pIPhOoHDS0nAjbqNx2JrOSzZmEYZ7t62dCjm17TH9Gj85/8AEl21p+FR+c/+Jeas07ZxHigPMu2cR4qQVN7e35DfstNwl2dSNQ3ItaeE6kcORzsJr2n4NH5z/wCJZXb6zn1XuqTjc44p1BmI6adEcdCLGZPWhnI1C2H2qVBqcNGoX8FMWRJh8bLfTs7QdPcuCEIXoBFyEIQsWK+dgr8xM+zPd3mexOpZmS0TrHDhHDK4LHbrrPZWpupCXh4gcSTEdZjqtS21p+FR+c/+JefOm1jskbQy4NMmIMqlQKGunRqxHkhC1pMMjZbKdrTeBp71IIUftrT8Kj85/wDEkfaLSASKNI8ts/PlnSQVmnbOI8VEZl2ziPFVnt7fullpkRrUPORhZ/0/281Sl0tNZz3ufUnG5xLpEHFOYjdwjdEblzXpfo5ZMOy5BkFuknS4jFx26sBsR5KSzZeEIY796uPb65A0i1M984XjnHdcPIg9Oapy2a2WRtVjqbxLXggjkeHArI7zu91Cq6i4yWHXSQRIMbpCEegFudYgGz4p7TNLdrdXdyOxRtjTedh5p17eXkmqEIVnqcQrT2DucVKprvEtomG6QakT/gEHxIO5V2xWN1Wo2kz2qjoHAcSeQEnotbu2wijSZSbowRwk7z1Mnqq36e251SW6jCPbiX7Ged26qhbXm8zCzbfidy9aE6QhCopBqRZ/29uYU3i0MECqYdwxxkR4gE+IJ3rQU3vCxNrU3UnjJ4I8OBHMGD0U1YdqvsqdZMtuGhw1tN48NqeyM0ZaMH4Y7ljaF3t9jdRqPpP9qmYPPeCORBB6rgvTsCPDjw2xYZq1wBB2FHzXBwBFxQhCcXdYXVqrKLNahieGUk9ACei1MR4cvCdGiGjWgknYFjnBoLjcFZuwVyB7jaX6UzDBuxR3ifAERzPgr8uFisbaVNtJghrAAOm88958V3XmK27ViWrOvmX3H4RqaLh47UATs0ZmMX4YbkIQhQyZrOu3Vy7KqK7B3KxM8qmp8xn4hyrC2C9buFei+k7LGMjE4T7p6GCsltlkdSqOpv8AaY4tMaZbxy39Ve/QO3OuSvU4p7cO7azDhduojOyJvPQs274m8lsyr9suOlbKzn1AcNEbIFpILnA4nTyEwNMy/XJSl5WgtaG0/wCpVOFm+DElx4wAXRvwxvXey2YU2BjdGiM8z4k7zvJ3kqkoEeJLHOwnFrsCDQ7dI4cUKQnugjLaaE3fnw4qB9QrLwf+9yPUKy8H/vcrGhPfflpf+iJ/d3iunX5n6h4qu0LgpWSrTq0wYcdm4ucThLyAwj+6G/3DxVhXmrTDmlrhIcCCDoQRBBTO66pANF5JfSyzzLmEkU3zzDT1aUzjzEWaOcjOLnC8k1NN59XJESI6MMtxqRy9fhP0IQmibISJUxvOsYFJn9SrkP0tkB7+gM8zA3ylNblGiUxuUaKMtNxUrZWfVqA4WfdtLXEYiwnGTG4OJbuza7kV59QrLwf+9yn6FEMaGNEBoAA5AZLopJlrzsJohwYz2tFwDiBwBTrrsZvZY8gC7Sq56hWXg/8Ae5e7JcdKx1m1KYOGqNkSSSWuc4FkTuJGE654OZVgXK00A9jmO0cIPX/RWPtadjNMONGe5pvBcSOBKzrsZ3ZiPJBv0rolTO7a5INOp/Upd136vwv5Yh3o3SRnEp4o1zck0TVzS00KEIQkpKFU7f2YZbKj65cWAHAMMd4M7pcZBzxYh4NCnb0qEgUWEh1acwYLaYI2jgdxhwAgzLwntOmGgNaAABAAyAA0A5J5LTMWUOcguLXHEaNCdQYr5cZbDQnl65Jhd42jnVzvltPlTkSRxxOaHTwDfEyKELhF+MjUuUb4yNWjghCELkuSEwvNhbhrtEml7QGZdSMYwBxEBwgScEb0iEtho5Lhuo4JfT9n/MUfmM+qPT9n/MUfmM+qRCIvczPmKLP8fh/OeCX0/Z/zFH5jPqku1peTaHa1MmA5YaQPdnmfbMjLEB7skQmE7JtlWjJNaqLtGQbJNGSa5X4UghCFEqEQhCFixR94jZkWhvuw1/OlJ/8AknF0I3yF9P2f8xR+Yz6pEKWkpNs00lxpRTlnSDZ1hLjTJS+n7P8AmKPzGfVHp6z/AJij8xn1SIT/ANzM+YqT/wAfh/OeCW62E4qzgQ6rEAiC2mCdm0jcYcXGRILyNyfoQh15qaoTe7KcSv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2" descr="data:image/jpeg;base64,/9j/4AAQSkZJRgABAQAAAQABAAD/2wCEAAkGBhQSERUQEBMWFRQQFRkWGRYVGBcXFhUUFRIYGRUXFhwaJygfGhovHBgXHy8lIycpLCwvFSIyQTwrNSY3LC0BCQoKDgwOGg8PGi8kHyQ0LDUtMywtLSw1NCotLC0vMzQsKiosKS0uMjQ0LDU1LCosLCksKiwuMi80LDQvMC8sLP/AABEIAJgAnAMBIgACEQEDEQH/xAAbAAABBQEBAAAAAAAAAAAAAAAAAQQFBgcDAv/EADsQAAEDAQUFBAcHBQEBAAAAAAEAAhEDBAUSITETQVFhgQYicZEVFjJCU5PRFCNSVGKS0zOCobHBcrL/xAAcAQABBAMBAAAAAAAAAAAAAAAGAgQFBwABAwj/xAA6EQABAgMDCAcHBAMBAAAAAAABAAIDBBEFMUESEyFRYXGRsQYUIoHR4fAHFTJSU6HBFyNCkhZi0lT/2gAMAwEAAhEDEQA/AJNRdGzNtDnVKrQ+nMU2uAc3CNagByJJJg/haIiTPa83l2Gg0kOrTJBgtptjaOEZzmGgjQvB3J7TphoDWgAAQAMgANAFXIOQ2ovPJVM0mG3KF55Jl6As/wCXo/LZ9EegLP8Al6Py2fRP0LWdf8x4rWfifMeKiq9hbQLatGmGBp+8bTaBiYciSG6lph3GA6JmDJseCAQZBEgjMEHSEpCYXedm42c+6MTDxp4ow+Lch4Fp3kBRJe2pvHJKJMRtTeOXl6uUghCFxXBCRzoEnQJVH3i7GRZ25bQS48KYcA4DfJzaOGZ3AFbW5RolsblGnqi5UbG20F1WswPaTFNr2hwDB78GYLjJ/wDOHQyu3oCz/l6Py2fRPmtgQNAlSjFdgaBLMd9eySBvTD0BZ/y9H5bPouNayNs5FWk0MYDFRrAGtwn34ECWmM/wl2uSlV5ewEEESCIIOYIPFYIrv5GoWCO+vaJISgpUwu15aXWdxk0gC0nMupknBM5yIwknXDO+A/SHNyTRIe3JNEIQhJSF5qVA0FziAAJJOQAGpPJRdGw7aatQ1BiccLQ57IpjJsgEZmC7PPvbtB1t/wB48WcaQH1OGzxZNPHEQ4cIa6eBkF2BLBovPJdwTDbUXnl58t6j7lcHtNo125xDfFMZU2+Wcbi52+VIqldgb71sr5ylzDy95v8AsjrpGd1UhbNnRbOnYktEwOja3A8F1noLoMdzHd27BCEIUSmaEyvOl3RUBDXUTjBcYEAd9rjuBbInOMjBhPVUe3184GCzNPeqiXRlFOYjqQR4NI3qSsuRiz83DloV7jwGJOwBOpOC6NGaxvoYp0zt9ZiASXiRoWGRyS+vll4v/Y5ZshXH+nNm/UicW/8AKKPcktt4+S0n18svF/7HKTuYYqe3PtV++d8NI7jRyDYGWpk5SVkavnYC+cTTZnnOmC5h/RIlvQnycBuQx0n6Gw7Lk+syhc4A9vKpoGBFAMb+5MZ+zGwIBfBrtrqVwQhCrFDaEIQsWKPvgYWCuMjQOKZiWe+0ngR/kNOoCjPXyy8X/sco/t9fcAWVmroc8/pzhvUiTyEZzlRlZ/RnoZDtOT6zNlzQT2KUu1moON3miWQstseCHxq7KalpPr5ZeL/2OQe3tl4v/Y5ZshE36c2b9SJxb/ynvuSW28fJa9dNL7vG6C6sdo4gyO8MgCNQGw0HfE5SnyqfYO+sdP7M72qQls76cxl4EgeBHS2Km7TkosjNxJeNe0/bAjYRchechOhRnMd6GCxizWl1N7alMw5hkHWD4b1rd03k20Um1W+8Mx+Fw9pu6YOUrH1cOwTa5FXZOY2nIze0v+8jPCA5vu4Zk/h5q4faDZcGLKNnagPYQN4OG8HSNlUUWxLNiQs4TQt5HBXxCj9hafi0fkv/AJUbC0/Fo/Jf/KqSyB8w+/ghPNt+cffwTi325tGm6rUMNYJPnAHjJA6rI7fbXVqjqr/aeZPLKAOgAHRW7t0yuKTNo9jqePPAxzCHQcMy50jXgqSrn9nllwmS756oL3EtGwCn3PKiKrGlmMhmKDUnkPXJCEIVoqcQu1itjqVRtVhhzDI8iCOoJHVcULjGgsjw3Qogq1wII2FaIDhQ3LY7ut7a1JtVhlrx5EGCOhBHROVRuwbK5p1Nm5jWY/fY58vwjFEObGWHjuVp2Fp+LR+S/wDlXl+1rPZIzsWWa8ENJAvu20F+vagKalmQYzmB40b/AMBSCaXpeDaFJ1V+jB5k5NHUkDquWwtPxaPyX/yqqdvWVw2ltXMdTxH2GFn3mExMudPdxRHPklWPZ7J+ehSzngBxAN92yovNw2rcpKsjRmsLhp3+Cqlrtbqr3VKhlzzJPSP9ADouKEL0/BhMgw2w4Yo0CgA1BHgAAoEIQhdVtObtvB1Cq2qzVh04je3lIkTula5Yra2rTbVpmWvEg6LGlcOyf2zYH7PsdnjMbXaTMCYw5RP+ZVW+0GyYUSEydBDXg5JroqDUjvHJQdsSrYrBEqARo06vX5VToWdz3NYwS55AA4k6eC1y6btbZ6TaTfdGZ/E4+07fEnOFVuwNya2p85y1g5e87/YHXWcrqhbp1bnXpvqkI/tw79r8eFw79ajbZm84/Mtubfv8kIQhV6oFN7fYW1qbqVQS14g+cg+MgHosittkdSqOpP8AaYYO6eB6iD1Wyqo9vrmxsFpaDipCHRnNOZnoST4OJ3I86EW57vncxFP7cSg3OwP4PHBTdjzeaiZp1zufn4KgoQhegUYoXWyWV1R7abBLnkNHXf4bzyC5K+dgLmwtNpeINQFrB+iRLupHk0HehzpLbLbIkXRv5nQwf7Hwv+2KaTsyJaEYhvw3qz3dYG0aTaTBDWDzJMk9SSeqcoQvND3ue4ucak371X7nFxLjeUJpel3tr0nUn6PHkRm09CAeidoWMe6G4PYaEaQdoW2uLSHNvCxe02d1N7qbxDmEtI5j/m8cQVzV57fXJIFqZq2GvH6c4d0Jg8jOUZ0ZemOjlstteRbH/mNDhqcPG8I/k5kTMIRB370IQhESdpxd9hdWqNpM1eYmJgb3dBJ6LXbFYm0qbaVMQ1ggDVVrsHcuCn9pd7VUQ3lTmcvEgHwA62xefOmtue8Z3Mwj+3D0Da7E/gbq4oOtibz0XNtubzUdcrQxps+mwOEbppnOm7yyneWu3ypFMLzYWltdoJNKZAEl1NwGMAbz3WuAGpYPBPadQOAc0ggiQRmCDoQgqIco5eu/eoqL2v3Nd+/1pXpCELkuKExvap3Nk0Aur9wSAQAR3nEHIgNkwcjAGUp6SmFgG0cbQdHDDTHCnqXHm52fg1mhldGaO0cOa6whTtnDnh61Jq3sdZQANiMuLnz1zS+p9k+CPN31UyhOveM59Z/9j4rp1uP9R3EqFPY+yfBHm/6p3dD4ZsTAdQ7hAEAtHsOA4FsHLQyM8JT9R94NwObaBmGAh4GppnOQN5BAPhi1MJL5mNMDJivLtVSTp79a3nXxhkPcTqqa6fPwUghI10iRoUqZpqhCF5e8AEkwBmSdABxW1iY3z3mCgMzXOGImGe+48gP8lo1ITb1PsnwR5v8AqnV2tLnOrkEbUNDQciKYEtkbiSXGN0jQyn6dtmY0uMiE8t10JGnu1J0Yz4IyGOI10NNPkob1PsnwR5u+q8v7G2QgjYgSIkOfI8M1NoSveU59Z/8AY+K11uP9R3EpjdNX7vA6A6j924AADujIgDQFsOA3TGcJ8o63/dvFoGkYKn/iSWu/tcSeAD3HwkE1fp7QxXOKKnLGPPH1qQoY3nTsjjSrOwMJxUiZIw+8wRphO7SHN6TFSoGgucQABJJyAA1J5LJ+0F6/aK7qonDk1siCGDSepJ6ol6MWC62Zl0IkhgFXEYaqbTyqpCzZPrTnNd8OO/D1qWg+uFk+MPJ30R64WT4w8nfRZYhWH+m0p9Z/AKa9xQPmd9vBaib4p2kijQqYpM1C2QRTGok8TDctxOhgqZYwAAAQAIAGQAGkLIrmvM2esysMw0w4cWHJwHOMxzAWtWa0NqMa9hlrwCDyIQB0o6PusWM1jSXQ3CoJ14g7fwoa0pPqpaG/D+dq6oQhCSiUJHNkQdClXOtWDGl7jAaCSTuAGa2ASdC2K10KJ9LU7KTRrvwt1pkyZYfdy/CZHhh1MpfXCyfGHk76LO77vQ2iu+qdDk0cGD2Qee88yUwVwSPs8hx5dkWZiOa9wqQANBO/HXtRYyxYb2h0QnKN9KX8FqfrhZPjDyd9EgvSnayKVB+JvtVSJEMGjM/xHLSMIfoYWWqQuG9TZ67aueEd1wGcsPtDxyB8Whan/Z5DgS74stEc57RUAgaabsdW1afYsNjS6ETlC6tL+HDatbASrxSqBwDmkEOAIIzBBEghe1UCEyhCELSxealMOBa4AgiCDmCDqDyUIb9p2YmjaHwWklhdJLqZzaZ3xm3PPub9TL2u1NpsdUeYawEk8h/1ZLe94GvWfVPvHIcGjJo8YhFnRno8+2or2E5LGjSaV04DmpezJLrRcH/D+Vcu3d+YGfZmHvVPbj3WcORP+geKoKeXzXe+vUdVEPxkFszhgwGg7wBGe/XemaujopZMOzbOY1ulzwHOOska9QwRRIywl4IaL7zvQhCEUp6hXjsFfkzZahGQmnOpEkubz4jlPBUddbJWcyox9OcbXAtjUunIQNZ0jfMb0OdJbJh2pIPhOoHDS0nAjbqNx2JrOSzZmEYZ7t62dCjm17TH9Gj85/8AEl21p+FR+c/+Jeas07ZxHigPMu2cR4qQVN7e35DfstNwl2dSNQ3ItaeE6kcORzsJr2n4NH5z/wCJZXb6zn1XuqTjc44p1BmI6adEcdCLGZPWhnI1C2H2qVBqcNGoX8FMWRJh8bLfTs7QdPcuCEIXoBFyEIQsWK+dgr8xM+zPd3mexOpZmS0TrHDhHDK4LHbrrPZWpupCXh4gcSTEdZjqtS21p+FR+c/+JefOm1jskbQy4NMmIMqlQKGunRqxHkhC1pMMjZbKdrTeBp71IIUftrT8Kj85/wDEkfaLSASKNI8ts/PlnSQVmnbOI8VEZl2ziPFVnt7fullpkRrUPORhZ/0/281Sl0tNZz3ufUnG5xLpEHFOYjdwjdEblzXpfo5ZMOy5BkFuknS4jFx26sBsR5KSzZeEIY796uPb65A0i1M984XjnHdcPIg9Oapy2a2WRtVjqbxLXggjkeHArI7zu91Cq6i4yWHXSQRIMbpCEegFudYgGz4p7TNLdrdXdyOxRtjTedh5p17eXkmqEIVnqcQrT2DucVKprvEtomG6QakT/gEHxIO5V2xWN1Wo2kz2qjoHAcSeQEnotbu2wijSZSbowRwk7z1Mnqq36e251SW6jCPbiX7Ged26qhbXm8zCzbfidy9aE6QhCopBqRZ/29uYU3i0MECqYdwxxkR4gE+IJ3rQU3vCxNrU3UnjJ4I8OBHMGD0U1YdqvsqdZMtuGhw1tN48NqeyM0ZaMH4Y7ljaF3t9jdRqPpP9qmYPPeCORBB6rgvTsCPDjw2xYZq1wBB2FHzXBwBFxQhCcXdYXVqrKLNahieGUk9ACei1MR4cvCdGiGjWgknYFjnBoLjcFZuwVyB7jaX6UzDBuxR3ifAERzPgr8uFisbaVNtJghrAAOm88958V3XmK27ViWrOvmX3H4RqaLh47UATs0ZmMX4YbkIQhQyZrOu3Vy7KqK7B3KxM8qmp8xn4hyrC2C9buFei+k7LGMjE4T7p6GCsltlkdSqOpv8AaY4tMaZbxy39Ve/QO3OuSvU4p7cO7azDhduojOyJvPQs274m8lsyr9suOlbKzn1AcNEbIFpILnA4nTyEwNMy/XJSl5WgtaG0/wCpVOFm+DElx4wAXRvwxvXey2YU2BjdGiM8z4k7zvJ3kqkoEeJLHOwnFrsCDQ7dI4cUKQnugjLaaE3fnw4qB9QrLwf+9yPUKy8H/vcrGhPfflpf+iJ/d3iunX5n6h4qu0LgpWSrTq0wYcdm4ucThLyAwj+6G/3DxVhXmrTDmlrhIcCCDoQRBBTO66pANF5JfSyzzLmEkU3zzDT1aUzjzEWaOcjOLnC8k1NN59XJESI6MMtxqRy9fhP0IQmibISJUxvOsYFJn9SrkP0tkB7+gM8zA3ylNblGiUxuUaKMtNxUrZWfVqA4WfdtLXEYiwnGTG4OJbuza7kV59QrLwf+9yn6FEMaGNEBoAA5AZLopJlrzsJohwYz2tFwDiBwBTrrsZvZY8gC7Sq56hWXg/8Ae5e7JcdKx1m1KYOGqNkSSSWuc4FkTuJGE654OZVgXK00A9jmO0cIPX/RWPtadjNMONGe5pvBcSOBKzrsZ3ZiPJBv0rolTO7a5INOp/Upd136vwv5Yh3o3SRnEp4o1zck0TVzS00KEIQkpKFU7f2YZbKj65cWAHAMMd4M7pcZBzxYh4NCnb0qEgUWEh1acwYLaYI2jgdxhwAgzLwntOmGgNaAABAAyAA0A5J5LTMWUOcguLXHEaNCdQYr5cZbDQnl65Jhd42jnVzvltPlTkSRxxOaHTwDfEyKELhF+MjUuUb4yNWjghCELkuSEwvNhbhrtEml7QGZdSMYwBxEBwgScEb0iEtho5Lhuo4JfT9n/MUfmM+qPT9n/MUfmM+qRCIvczPmKLP8fh/OeCX0/Z/zFH5jPqku1peTaHa1MmA5YaQPdnmfbMjLEB7skQmE7JtlWjJNaqLtGQbJNGSa5X4UghCFEqEQhCFixR94jZkWhvuw1/OlJ/8AknF0I3yF9P2f8xR+Yz6pEKWkpNs00lxpRTlnSDZ1hLjTJS+n7P8AmKPzGfVHp6z/AJij8xn1SIT/ANzM+YqT/wAfh/OeCW62E4qzgQ6rEAiC2mCdm0jcYcXGRILyNyfoQh15qaoTe7KcSv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4" descr="data:image/jpeg;base64,/9j/4AAQSkZJRgABAQAAAQABAAD/2wCEAAkGBhQSERUQEBMWFRQQFRkWGRYVGBcXFhUUFRIYGRUXFhwaJygfGhovHBgXHy8lIycpLCwvFSIyQTwrNSY3LC0BCQoKDgwOGg8PGi8kHyQ0LDUtMywtLSw1NCotLC0vMzQsKiosKS0uMjQ0LDU1LCosLCksKiwuMi80LDQvMC8sLP/AABEIAJgAnAMBIgACEQEDEQH/xAAbAAABBQEBAAAAAAAAAAAAAAAAAQQFBgcDAv/EADsQAAEDAQUFBAcHBQEBAAAAAAEAAhEDBAUSITETQVFhgQYicZEVFjJCU5PRFCNSVGKS0zOCobHBcrL/xAAcAQABBAMBAAAAAAAAAAAAAAAGAgQFBwABAwj/xAA6EQABAgMDCAcHBAMBAAAAAAABAAIDBBEFMUESEyFRYXGRsQYUIoHR4fAHFTJSU6HBFyNCkhZi0lT/2gAMAwEAAhEDEQA/AJNRdGzNtDnVKrQ+nMU2uAc3CNagByJJJg/haIiTPa83l2Gg0kOrTJBgtptjaOEZzmGgjQvB3J7TphoDWgAAQAMgANAFXIOQ2ovPJVM0mG3KF55Jl6As/wCXo/LZ9EegLP8Al6Py2fRP0LWdf8x4rWfifMeKiq9hbQLatGmGBp+8bTaBiYciSG6lph3GA6JmDJseCAQZBEgjMEHSEpCYXedm42c+6MTDxp4ow+Lch4Fp3kBRJe2pvHJKJMRtTeOXl6uUghCFxXBCRzoEnQJVH3i7GRZ25bQS48KYcA4DfJzaOGZ3AFbW5RolsblGnqi5UbG20F1WswPaTFNr2hwDB78GYLjJ/wDOHQyu3oCz/l6Py2fRPmtgQNAlSjFdgaBLMd9eySBvTD0BZ/y9H5bPouNayNs5FWk0MYDFRrAGtwn34ECWmM/wl2uSlV5ewEEESCIIOYIPFYIrv5GoWCO+vaJISgpUwu15aXWdxk0gC0nMupknBM5yIwknXDO+A/SHNyTRIe3JNEIQhJSF5qVA0FziAAJJOQAGpPJRdGw7aatQ1BiccLQ57IpjJsgEZmC7PPvbtB1t/wB48WcaQH1OGzxZNPHEQ4cIa6eBkF2BLBovPJdwTDbUXnl58t6j7lcHtNo125xDfFMZU2+Wcbi52+VIqldgb71sr5ylzDy95v8AsjrpGd1UhbNnRbOnYktEwOja3A8F1noLoMdzHd27BCEIUSmaEyvOl3RUBDXUTjBcYEAd9rjuBbInOMjBhPVUe3184GCzNPeqiXRlFOYjqQR4NI3qSsuRiz83DloV7jwGJOwBOpOC6NGaxvoYp0zt9ZiASXiRoWGRyS+vll4v/Y5ZshXH+nNm/UicW/8AKKPcktt4+S0n18svF/7HKTuYYqe3PtV++d8NI7jRyDYGWpk5SVkavnYC+cTTZnnOmC5h/RIlvQnycBuQx0n6Gw7Lk+syhc4A9vKpoGBFAMb+5MZ+zGwIBfBrtrqVwQhCrFDaEIQsWKPvgYWCuMjQOKZiWe+0ngR/kNOoCjPXyy8X/sco/t9fcAWVmroc8/pzhvUiTyEZzlRlZ/RnoZDtOT6zNlzQT2KUu1moON3miWQstseCHxq7KalpPr5ZeL/2OQe3tl4v/Y5ZshE36c2b9SJxb/ynvuSW28fJa9dNL7vG6C6sdo4gyO8MgCNQGw0HfE5SnyqfYO+sdP7M72qQls76cxl4EgeBHS2Km7TkosjNxJeNe0/bAjYRchechOhRnMd6GCxizWl1N7alMw5hkHWD4b1rd03k20Um1W+8Mx+Fw9pu6YOUrH1cOwTa5FXZOY2nIze0v+8jPCA5vu4Zk/h5q4faDZcGLKNnagPYQN4OG8HSNlUUWxLNiQs4TQt5HBXxCj9hafi0fkv/AJUbC0/Fo/Jf/KqSyB8w+/ghPNt+cffwTi325tGm6rUMNYJPnAHjJA6rI7fbXVqjqr/aeZPLKAOgAHRW7t0yuKTNo9jqePPAxzCHQcMy50jXgqSrn9nllwmS756oL3EtGwCn3PKiKrGlmMhmKDUnkPXJCEIVoqcQu1itjqVRtVhhzDI8iCOoJHVcULjGgsjw3Qogq1wII2FaIDhQ3LY7ut7a1JtVhlrx5EGCOhBHROVRuwbK5p1Nm5jWY/fY58vwjFEObGWHjuVp2Fp+LR+S/wDlXl+1rPZIzsWWa8ENJAvu20F+vagKalmQYzmB40b/AMBSCaXpeDaFJ1V+jB5k5NHUkDquWwtPxaPyX/yqqdvWVw2ltXMdTxH2GFn3mExMudPdxRHPklWPZ7J+ehSzngBxAN92yovNw2rcpKsjRmsLhp3+Cqlrtbqr3VKhlzzJPSP9ADouKEL0/BhMgw2w4Yo0CgA1BHgAAoEIQhdVtObtvB1Cq2qzVh04je3lIkTula5Yra2rTbVpmWvEg6LGlcOyf2zYH7PsdnjMbXaTMCYw5RP+ZVW+0GyYUSEydBDXg5JroqDUjvHJQdsSrYrBEqARo06vX5VToWdz3NYwS55AA4k6eC1y6btbZ6TaTfdGZ/E4+07fEnOFVuwNya2p85y1g5e87/YHXWcrqhbp1bnXpvqkI/tw79r8eFw79ajbZm84/Mtubfv8kIQhV6oFN7fYW1qbqVQS14g+cg+MgHosittkdSqOpP8AaYYO6eB6iD1Wyqo9vrmxsFpaDipCHRnNOZnoST4OJ3I86EW57vncxFP7cSg3OwP4PHBTdjzeaiZp1zufn4KgoQhegUYoXWyWV1R7abBLnkNHXf4bzyC5K+dgLmwtNpeINQFrB+iRLupHk0HehzpLbLbIkXRv5nQwf7Hwv+2KaTsyJaEYhvw3qz3dYG0aTaTBDWDzJMk9SSeqcoQvND3ue4ucak371X7nFxLjeUJpel3tr0nUn6PHkRm09CAeidoWMe6G4PYaEaQdoW2uLSHNvCxe02d1N7qbxDmEtI5j/m8cQVzV57fXJIFqZq2GvH6c4d0Jg8jOUZ0ZemOjlstteRbH/mNDhqcPG8I/k5kTMIRB370IQhESdpxd9hdWqNpM1eYmJgb3dBJ6LXbFYm0qbaVMQ1ggDVVrsHcuCn9pd7VUQ3lTmcvEgHwA62xefOmtue8Z3Mwj+3D0Da7E/gbq4oOtibz0XNtubzUdcrQxps+mwOEbppnOm7yyneWu3ypFMLzYWltdoJNKZAEl1NwGMAbz3WuAGpYPBPadQOAc0ggiQRmCDoQgqIco5eu/eoqL2v3Nd+/1pXpCELkuKExvap3Nk0Aur9wSAQAR3nEHIgNkwcjAGUp6SmFgG0cbQdHDDTHCnqXHm52fg1mhldGaO0cOa6whTtnDnh61Jq3sdZQANiMuLnz1zS+p9k+CPN31UyhOveM59Z/9j4rp1uP9R3EqFPY+yfBHm/6p3dD4ZsTAdQ7hAEAtHsOA4FsHLQyM8JT9R94NwObaBmGAh4GppnOQN5BAPhi1MJL5mNMDJivLtVSTp79a3nXxhkPcTqqa6fPwUghI10iRoUqZpqhCF5e8AEkwBmSdABxW1iY3z3mCgMzXOGImGe+48gP8lo1ITb1PsnwR5v8AqnV2tLnOrkEbUNDQciKYEtkbiSXGN0jQyn6dtmY0uMiE8t10JGnu1J0Yz4IyGOI10NNPkob1PsnwR5u+q8v7G2QgjYgSIkOfI8M1NoSveU59Z/8AY+K11uP9R3EpjdNX7vA6A6j924AADujIgDQFsOA3TGcJ8o63/dvFoGkYKn/iSWu/tcSeAD3HwkE1fp7QxXOKKnLGPPH1qQoY3nTsjjSrOwMJxUiZIw+8wRphO7SHN6TFSoGgucQABJJyAA1J5LJ+0F6/aK7qonDk1siCGDSepJ6ol6MWC62Zl0IkhgFXEYaqbTyqpCzZPrTnNd8OO/D1qWg+uFk+MPJ30R64WT4w8nfRZYhWH+m0p9Z/AKa9xQPmd9vBaib4p2kijQqYpM1C2QRTGok8TDctxOhgqZYwAAAQAIAGQAGkLIrmvM2esysMw0w4cWHJwHOMxzAWtWa0NqMa9hlrwCDyIQB0o6PusWM1jSXQ3CoJ14g7fwoa0pPqpaG/D+dq6oQhCSiUJHNkQdClXOtWDGl7jAaCSTuAGa2ASdC2K10KJ9LU7KTRrvwt1pkyZYfdy/CZHhh1MpfXCyfGHk76LO77vQ2iu+qdDk0cGD2Qee88yUwVwSPs8hx5dkWZiOa9wqQANBO/HXtRYyxYb2h0QnKN9KX8FqfrhZPjDyd9EgvSnayKVB+JvtVSJEMGjM/xHLSMIfoYWWqQuG9TZ67aueEd1wGcsPtDxyB8Whan/Z5DgS74stEc57RUAgaabsdW1afYsNjS6ETlC6tL+HDatbASrxSqBwDmkEOAIIzBBEghe1UCEyhCELSxealMOBa4AgiCDmCDqDyUIb9p2YmjaHwWklhdJLqZzaZ3xm3PPub9TL2u1NpsdUeYawEk8h/1ZLe94GvWfVPvHIcGjJo8YhFnRno8+2or2E5LGjSaV04DmpezJLrRcH/D+Vcu3d+YGfZmHvVPbj3WcORP+geKoKeXzXe+vUdVEPxkFszhgwGg7wBGe/XemaujopZMOzbOY1ulzwHOOska9QwRRIywl4IaL7zvQhCEUp6hXjsFfkzZahGQmnOpEkubz4jlPBUddbJWcyox9OcbXAtjUunIQNZ0jfMb0OdJbJh2pIPhOoHDS0nAjbqNx2JrOSzZmEYZ7t62dCjm17TH9Gj85/8AEl21p+FR+c/+Jeas07ZxHigPMu2cR4qQVN7e35DfstNwl2dSNQ3ItaeE6kcORzsJr2n4NH5z/wCJZXb6zn1XuqTjc44p1BmI6adEcdCLGZPWhnI1C2H2qVBqcNGoX8FMWRJh8bLfTs7QdPcuCEIXoBFyEIQsWK+dgr8xM+zPd3mexOpZmS0TrHDhHDK4LHbrrPZWpupCXh4gcSTEdZjqtS21p+FR+c/+JefOm1jskbQy4NMmIMqlQKGunRqxHkhC1pMMjZbKdrTeBp71IIUftrT8Kj85/wDEkfaLSASKNI8ts/PlnSQVmnbOI8VEZl2ziPFVnt7fullpkRrUPORhZ/0/281Sl0tNZz3ufUnG5xLpEHFOYjdwjdEblzXpfo5ZMOy5BkFuknS4jFx26sBsR5KSzZeEIY796uPb65A0i1M984XjnHdcPIg9Oapy2a2WRtVjqbxLXggjkeHArI7zu91Cq6i4yWHXSQRIMbpCEegFudYgGz4p7TNLdrdXdyOxRtjTedh5p17eXkmqEIVnqcQrT2DucVKprvEtomG6QakT/gEHxIO5V2xWN1Wo2kz2qjoHAcSeQEnotbu2wijSZSbowRwk7z1Mnqq36e251SW6jCPbiX7Ged26qhbXm8zCzbfidy9aE6QhCopBqRZ/29uYU3i0MECqYdwxxkR4gE+IJ3rQU3vCxNrU3UnjJ4I8OBHMGD0U1YdqvsqdZMtuGhw1tN48NqeyM0ZaMH4Y7ljaF3t9jdRqPpP9qmYPPeCORBB6rgvTsCPDjw2xYZq1wBB2FHzXBwBFxQhCcXdYXVqrKLNahieGUk9ACei1MR4cvCdGiGjWgknYFjnBoLjcFZuwVyB7jaX6UzDBuxR3ifAERzPgr8uFisbaVNtJghrAAOm88958V3XmK27ViWrOvmX3H4RqaLh47UATs0ZmMX4YbkIQhQyZrOu3Vy7KqK7B3KxM8qmp8xn4hyrC2C9buFei+k7LGMjE4T7p6GCsltlkdSqOpv8AaY4tMaZbxy39Ve/QO3OuSvU4p7cO7azDhduojOyJvPQs274m8lsyr9suOlbKzn1AcNEbIFpILnA4nTyEwNMy/XJSl5WgtaG0/wCpVOFm+DElx4wAXRvwxvXey2YU2BjdGiM8z4k7zvJ3kqkoEeJLHOwnFrsCDQ7dI4cUKQnugjLaaE3fnw4qB9QrLwf+9yPUKy8H/vcrGhPfflpf+iJ/d3iunX5n6h4qu0LgpWSrTq0wYcdm4ucThLyAwj+6G/3DxVhXmrTDmlrhIcCCDoQRBBTO66pANF5JfSyzzLmEkU3zzDT1aUzjzEWaOcjOLnC8k1NN59XJESI6MMtxqRy9fhP0IQmibISJUxvOsYFJn9SrkP0tkB7+gM8zA3ylNblGiUxuUaKMtNxUrZWfVqA4WfdtLXEYiwnGTG4OJbuza7kV59QrLwf+9yn6FEMaGNEBoAA5AZLopJlrzsJohwYz2tFwDiBwBTrrsZvZY8gC7Sq56hWXg/8Ae5e7JcdKx1m1KYOGqNkSSSWuc4FkTuJGE654OZVgXK00A9jmO0cIPX/RWPtadjNMONGe5pvBcSOBKzrsZ3ZiPJBv0rolTO7a5INOp/Upd136vwv5Yh3o3SRnEp4o1zck0TVzS00KEIQkpKFU7f2YZbKj65cWAHAMMd4M7pcZBzxYh4NCnb0qEgUWEh1acwYLaYI2jgdxhwAgzLwntOmGgNaAABAAyAA0A5J5LTMWUOcguLXHEaNCdQYr5cZbDQnl65Jhd42jnVzvltPlTkSRxxOaHTwDfEyKELhF+MjUuUb4yNWjghCELkuSEwvNhbhrtEml7QGZdSMYwBxEBwgScEb0iEtho5Lhuo4JfT9n/MUfmM+qPT9n/MUfmM+qRCIvczPmKLP8fh/OeCX0/Z/zFH5jPqku1peTaHa1MmA5YaQPdnmfbMjLEB7skQmE7JtlWjJNaqLtGQbJNGSa5X4UghCFEqEQhCFixR94jZkWhvuw1/OlJ/8AknF0I3yF9P2f8xR+Yz6pEKWkpNs00lxpRTlnSDZ1hLjTJS+n7P8AmKPzGfVHp6z/AJij8xn1SIT/ANzM+YqT/wAfh/OeCW62E4qzgQ6rEAiC2mCdm0jcYcXGRILyNyfoQh15qaoTe7KcSv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55575" y="-19771"/>
            <a:ext cx="8880921" cy="6702200"/>
            <a:chOff x="155575" y="-19771"/>
            <a:chExt cx="8880921" cy="6702200"/>
          </a:xfrm>
        </p:grpSpPr>
        <p:pic>
          <p:nvPicPr>
            <p:cNvPr id="3076" name="Picture 4" descr="http://madbrewlabs.com/labs/wp-content/uploads/2009/02/square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92774"/>
              <a:ext cx="2112169" cy="2112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image.tutorvista.com/content/feed/u496/triangle%204%20tess_0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496120"/>
              <a:ext cx="2134429" cy="2186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://www.eschertile.com/kids/david-a4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4525322"/>
              <a:ext cx="2112169" cy="2112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http://4.bp.blogspot.com/-ZVtBqDdasfY/TbtE61GsohI/AAAAAAAABeg/CKtiFKLh8sc/s400/trap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16935"/>
              <a:ext cx="3810000" cy="2209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https://encrypted-tbn0.gstatic.com/images?q=tbn:ANd9GcQZTosQdSCwClY9ESs7ysaTAvEQ4ogjcV_kjRiYLYunXxqfTmGI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611" y="4525322"/>
              <a:ext cx="3841157" cy="2112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http://www.drking.org.uk/hexagons/tess/hex-tes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768" y="-19771"/>
              <a:ext cx="2742728" cy="2597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155575" y="2708920"/>
            <a:ext cx="8880921" cy="1077218"/>
          </a:xfrm>
          <a:prstGeom prst="rect">
            <a:avLst/>
          </a:prstGeom>
          <a:solidFill>
            <a:schemeClr val="accent5">
              <a:lumMod val="20000"/>
              <a:lumOff val="80000"/>
              <a:alpha val="79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They </a:t>
            </a:r>
            <a:r>
              <a:rPr lang="en-GB" sz="3200" b="1" dirty="0" smtClean="0">
                <a:latin typeface="Comic Sans MS" panose="030F0702030302020204" pitchFamily="66" charset="0"/>
              </a:rPr>
              <a:t>all</a:t>
            </a:r>
            <a:r>
              <a:rPr lang="en-GB" sz="3200" dirty="0" smtClean="0">
                <a:latin typeface="Comic Sans MS" panose="030F0702030302020204" pitchFamily="66" charset="0"/>
              </a:rPr>
              <a:t> tessellate </a:t>
            </a:r>
            <a:r>
              <a:rPr lang="en-GB" sz="3200" b="1" dirty="0" smtClean="0">
                <a:latin typeface="Comic Sans MS" panose="030F0702030302020204" pitchFamily="66" charset="0"/>
              </a:rPr>
              <a:t>apart from </a:t>
            </a:r>
            <a:r>
              <a:rPr lang="en-GB" sz="3200" dirty="0" smtClean="0">
                <a:latin typeface="Comic Sans MS" panose="030F0702030302020204" pitchFamily="66" charset="0"/>
              </a:rPr>
              <a:t>the regular pentagon and regular octagon.</a:t>
            </a:r>
            <a:endParaRPr lang="en-GB" sz="32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187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Howards</dc:creator>
  <cp:lastModifiedBy>M Howard</cp:lastModifiedBy>
  <cp:revision>10</cp:revision>
  <dcterms:created xsi:type="dcterms:W3CDTF">2013-12-31T12:21:49Z</dcterms:created>
  <dcterms:modified xsi:type="dcterms:W3CDTF">2014-01-06T08:05:47Z</dcterms:modified>
</cp:coreProperties>
</file>