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0A01-A3F4-4CEB-B70B-795466FE0C29}" type="datetimeFigureOut">
              <a:rPr lang="en-GB" smtClean="0"/>
              <a:t>08/09/2013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396D-4E85-4FB6-A21D-EE571F7D4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6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0A01-A3F4-4CEB-B70B-795466FE0C29}" type="datetimeFigureOut">
              <a:rPr lang="en-GB" smtClean="0"/>
              <a:t>08/09/2013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396D-4E85-4FB6-A21D-EE571F7D4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5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0A01-A3F4-4CEB-B70B-795466FE0C29}" type="datetimeFigureOut">
              <a:rPr lang="en-GB" smtClean="0"/>
              <a:t>08/09/2013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396D-4E85-4FB6-A21D-EE571F7D4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632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0A01-A3F4-4CEB-B70B-795466FE0C29}" type="datetimeFigureOut">
              <a:rPr lang="en-GB" smtClean="0"/>
              <a:t>08/09/2013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396D-4E85-4FB6-A21D-EE571F7D4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5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0A01-A3F4-4CEB-B70B-795466FE0C29}" type="datetimeFigureOut">
              <a:rPr lang="en-GB" smtClean="0"/>
              <a:t>08/09/2013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396D-4E85-4FB6-A21D-EE571F7D4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72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0A01-A3F4-4CEB-B70B-795466FE0C29}" type="datetimeFigureOut">
              <a:rPr lang="en-GB" smtClean="0"/>
              <a:t>08/09/2013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396D-4E85-4FB6-A21D-EE571F7D4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80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0A01-A3F4-4CEB-B70B-795466FE0C29}" type="datetimeFigureOut">
              <a:rPr lang="en-GB" smtClean="0"/>
              <a:t>08/09/2013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396D-4E85-4FB6-A21D-EE571F7D4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47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0A01-A3F4-4CEB-B70B-795466FE0C29}" type="datetimeFigureOut">
              <a:rPr lang="en-GB" smtClean="0"/>
              <a:t>08/09/2013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396D-4E85-4FB6-A21D-EE571F7D4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08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0A01-A3F4-4CEB-B70B-795466FE0C29}" type="datetimeFigureOut">
              <a:rPr lang="en-GB" smtClean="0"/>
              <a:t>08/09/2013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396D-4E85-4FB6-A21D-EE571F7D4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90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0A01-A3F4-4CEB-B70B-795466FE0C29}" type="datetimeFigureOut">
              <a:rPr lang="en-GB" smtClean="0"/>
              <a:t>08/09/2013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396D-4E85-4FB6-A21D-EE571F7D4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19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0A01-A3F4-4CEB-B70B-795466FE0C29}" type="datetimeFigureOut">
              <a:rPr lang="en-GB" smtClean="0"/>
              <a:t>08/09/2013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396D-4E85-4FB6-A21D-EE571F7D4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41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F0A01-A3F4-4CEB-B70B-795466FE0C29}" type="datetimeFigureOut">
              <a:rPr lang="en-GB" smtClean="0"/>
              <a:t>08/09/2013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6396D-4E85-4FB6-A21D-EE571F7D4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95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feature=player_embedded&amp;v=f3FGMJ6TNF0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54507" y="2492896"/>
            <a:ext cx="2266950" cy="2371726"/>
          </a:xfrm>
          <a:prstGeom prst="rect">
            <a:avLst/>
          </a:prstGeom>
          <a:solidFill>
            <a:schemeClr val="tx1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755576" y="404664"/>
            <a:ext cx="786777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How many dimensions  are there?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4506" y="1268760"/>
            <a:ext cx="7868839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Our thinking is based on our universe existing in 3 dimensions (3-D)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5229200"/>
            <a:ext cx="7867770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What things do we think about as being in 2 dimensions? </a:t>
            </a:r>
            <a:br>
              <a:rPr lang="en-GB" sz="2800" dirty="0" smtClean="0">
                <a:latin typeface="Comic Sans MS" pitchFamily="66" charset="0"/>
              </a:rPr>
            </a:br>
            <a:r>
              <a:rPr lang="en-GB" sz="2800" dirty="0" smtClean="0">
                <a:latin typeface="Comic Sans MS" pitchFamily="66" charset="0"/>
              </a:rPr>
              <a:t>Can you think of anything in 1 dimension?</a:t>
            </a:r>
            <a:endParaRPr lang="en-GB" sz="2800" dirty="0">
              <a:latin typeface="Comic Sans MS" pitchFamily="66" charset="0"/>
            </a:endParaRPr>
          </a:p>
        </p:txBody>
      </p:sp>
      <p:pic>
        <p:nvPicPr>
          <p:cNvPr id="1026" name="Picture 2" descr="http://webhelp.esri.com/arcgisdesktop/9.2/published_images/Planar%20XYZ%20Coordinat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07" y="2492896"/>
            <a:ext cx="2266950" cy="237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3106867" y="2492896"/>
            <a:ext cx="5516479" cy="2372826"/>
            <a:chOff x="3203848" y="2492896"/>
            <a:chExt cx="5516479" cy="2372826"/>
          </a:xfrm>
        </p:grpSpPr>
        <p:sp>
          <p:nvSpPr>
            <p:cNvPr id="8" name="Rectangle 7"/>
            <p:cNvSpPr/>
            <p:nvPr/>
          </p:nvSpPr>
          <p:spPr>
            <a:xfrm>
              <a:off x="3203848" y="2492896"/>
              <a:ext cx="5516479" cy="2372826"/>
            </a:xfrm>
            <a:prstGeom prst="rect">
              <a:avLst/>
            </a:prstGeom>
            <a:solidFill>
              <a:schemeClr val="bg1"/>
            </a:solidFill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8" name="Picture 4" descr="http://rrconcern.doomby.com/medias/images/3d-imges-237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2492896"/>
              <a:ext cx="3860295" cy="2371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static.guim.co.uk/sys-images/Guardian/About/General/2010/5/10/1273500200038/Pair-3D-Cinema-Glasses.-I-006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4143" y="3872012"/>
              <a:ext cx="1541901" cy="9251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856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332656"/>
            <a:ext cx="122520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2D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332656"/>
            <a:ext cx="122520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1</a:t>
            </a:r>
            <a:r>
              <a:rPr lang="en-GB" sz="2800" dirty="0" smtClean="0">
                <a:latin typeface="Comic Sans MS" pitchFamily="66" charset="0"/>
              </a:rPr>
              <a:t>D</a:t>
            </a:r>
            <a:endParaRPr lang="en-GB" sz="2800" dirty="0">
              <a:latin typeface="Comic Sans MS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27584" y="1107399"/>
            <a:ext cx="2827883" cy="1890983"/>
            <a:chOff x="827584" y="1107399"/>
            <a:chExt cx="2827883" cy="1890983"/>
          </a:xfrm>
        </p:grpSpPr>
        <p:sp>
          <p:nvSpPr>
            <p:cNvPr id="6" name="Rectangle 5"/>
            <p:cNvSpPr/>
            <p:nvPr/>
          </p:nvSpPr>
          <p:spPr>
            <a:xfrm>
              <a:off x="827584" y="1340768"/>
              <a:ext cx="936104" cy="864096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1655676" y="1463992"/>
              <a:ext cx="468052" cy="1222323"/>
            </a:xfrm>
            <a:prstGeom prst="triangl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50" name="Picture 2" descr="http://upload.wikimedia.org/wikipedia/commons/thumb/e/ec/Mona_Lisa,_by_Leonardo_da_Vinci,_from_C2RMF_retouched.jpg/220px-Mona_Lisa,_by_Leonardo_da_Vinci,_from_C2RMF_retouched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09069">
              <a:off x="2387125" y="1107399"/>
              <a:ext cx="1268342" cy="18909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Group 13"/>
          <p:cNvGrpSpPr/>
          <p:nvPr/>
        </p:nvGrpSpPr>
        <p:grpSpPr>
          <a:xfrm>
            <a:off x="4716016" y="1323256"/>
            <a:ext cx="1872208" cy="1700730"/>
            <a:chOff x="4716016" y="1323256"/>
            <a:chExt cx="1872208" cy="1700730"/>
          </a:xfrm>
        </p:grpSpPr>
        <p:pic>
          <p:nvPicPr>
            <p:cNvPr id="2052" name="Picture 4" descr="http://d1jqu7g1y74ds1.cloudfront.net/wp-content/uploads/2009/09/rutherford-atom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6016" y="1323256"/>
              <a:ext cx="1515501" cy="17007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" name="Straight Arrow Connector 8"/>
            <p:cNvCxnSpPr/>
            <p:nvPr/>
          </p:nvCxnSpPr>
          <p:spPr>
            <a:xfrm flipH="1">
              <a:off x="6012160" y="1340768"/>
              <a:ext cx="576064" cy="288032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538482" y="3501008"/>
            <a:ext cx="8209982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We talk about some things being in 2 dimensions but are they really?</a:t>
            </a:r>
          </a:p>
          <a:p>
            <a:pPr algn="ctr"/>
            <a:r>
              <a:rPr lang="en-GB" sz="2800" dirty="0" smtClean="0">
                <a:latin typeface="Comic Sans MS" pitchFamily="66" charset="0"/>
              </a:rPr>
              <a:t>Could our Universe exist in 2 dimensions?</a:t>
            </a:r>
          </a:p>
          <a:p>
            <a:pPr algn="ctr"/>
            <a:r>
              <a:rPr lang="en-GB" sz="2800" dirty="0" smtClean="0">
                <a:latin typeface="Comic Sans MS" pitchFamily="66" charset="0"/>
              </a:rPr>
              <a:t>What would it look like in 4 dimensions?</a:t>
            </a:r>
            <a:endParaRPr lang="en-GB" sz="2800" dirty="0">
              <a:latin typeface="Comic Sans MS" pitchFamily="66" charset="0"/>
            </a:endParaRPr>
          </a:p>
        </p:txBody>
      </p:sp>
      <p:pic>
        <p:nvPicPr>
          <p:cNvPr id="2054" name="Picture 6" descr="http://images6.fanpop.com/image/photos/33400000/one-direction-one-direction-33477423-1547-127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198" y="1323256"/>
            <a:ext cx="2070047" cy="1700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38482" y="5445224"/>
            <a:ext cx="8209982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55576" y="5800618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hlinkClick r:id="rId6"/>
              </a:rPr>
              <a:t>https://www.youtube.com/watch?feature=player_embedded&amp;v=f3FGMJ6TNF0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94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68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Howards</cp:lastModifiedBy>
  <cp:revision>6</cp:revision>
  <dcterms:created xsi:type="dcterms:W3CDTF">2013-09-08T09:40:32Z</dcterms:created>
  <dcterms:modified xsi:type="dcterms:W3CDTF">2013-09-08T10:15:56Z</dcterms:modified>
</cp:coreProperties>
</file>